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80" r:id="rId1"/>
  </p:sldMasterIdLst>
  <p:sldIdLst>
    <p:sldId id="256" r:id="rId2"/>
  </p:sldIdLst>
  <p:sldSz cx="30243463" cy="42773600"/>
  <p:notesSz cx="6858000" cy="9144000"/>
  <p:defaultTextStyle>
    <a:defPPr>
      <a:defRPr lang="ar-SA"/>
    </a:defPPr>
    <a:lvl1pPr marL="0" algn="r" defTabSz="4172316" rtl="1" eaLnBrk="1" latinLnBrk="0" hangingPunct="1">
      <a:defRPr sz="8200" kern="1200">
        <a:solidFill>
          <a:schemeClr val="tx1"/>
        </a:solidFill>
        <a:latin typeface="+mn-lt"/>
        <a:ea typeface="+mn-ea"/>
        <a:cs typeface="+mn-cs"/>
      </a:defRPr>
    </a:lvl1pPr>
    <a:lvl2pPr marL="2086158" algn="r" defTabSz="4172316" rtl="1" eaLnBrk="1" latinLnBrk="0" hangingPunct="1">
      <a:defRPr sz="8200" kern="1200">
        <a:solidFill>
          <a:schemeClr val="tx1"/>
        </a:solidFill>
        <a:latin typeface="+mn-lt"/>
        <a:ea typeface="+mn-ea"/>
        <a:cs typeface="+mn-cs"/>
      </a:defRPr>
    </a:lvl2pPr>
    <a:lvl3pPr marL="4172316" algn="r" defTabSz="4172316" rtl="1" eaLnBrk="1" latinLnBrk="0" hangingPunct="1">
      <a:defRPr sz="8200" kern="1200">
        <a:solidFill>
          <a:schemeClr val="tx1"/>
        </a:solidFill>
        <a:latin typeface="+mn-lt"/>
        <a:ea typeface="+mn-ea"/>
        <a:cs typeface="+mn-cs"/>
      </a:defRPr>
    </a:lvl3pPr>
    <a:lvl4pPr marL="6258474" algn="r" defTabSz="4172316" rtl="1" eaLnBrk="1" latinLnBrk="0" hangingPunct="1">
      <a:defRPr sz="8200" kern="1200">
        <a:solidFill>
          <a:schemeClr val="tx1"/>
        </a:solidFill>
        <a:latin typeface="+mn-lt"/>
        <a:ea typeface="+mn-ea"/>
        <a:cs typeface="+mn-cs"/>
      </a:defRPr>
    </a:lvl4pPr>
    <a:lvl5pPr marL="8344632" algn="r" defTabSz="4172316" rtl="1" eaLnBrk="1" latinLnBrk="0" hangingPunct="1">
      <a:defRPr sz="8200" kern="1200">
        <a:solidFill>
          <a:schemeClr val="tx1"/>
        </a:solidFill>
        <a:latin typeface="+mn-lt"/>
        <a:ea typeface="+mn-ea"/>
        <a:cs typeface="+mn-cs"/>
      </a:defRPr>
    </a:lvl5pPr>
    <a:lvl6pPr marL="10430789" algn="r" defTabSz="4172316" rtl="1" eaLnBrk="1" latinLnBrk="0" hangingPunct="1">
      <a:defRPr sz="8200" kern="1200">
        <a:solidFill>
          <a:schemeClr val="tx1"/>
        </a:solidFill>
        <a:latin typeface="+mn-lt"/>
        <a:ea typeface="+mn-ea"/>
        <a:cs typeface="+mn-cs"/>
      </a:defRPr>
    </a:lvl6pPr>
    <a:lvl7pPr marL="12516947" algn="r" defTabSz="4172316" rtl="1" eaLnBrk="1" latinLnBrk="0" hangingPunct="1">
      <a:defRPr sz="8200" kern="1200">
        <a:solidFill>
          <a:schemeClr val="tx1"/>
        </a:solidFill>
        <a:latin typeface="+mn-lt"/>
        <a:ea typeface="+mn-ea"/>
        <a:cs typeface="+mn-cs"/>
      </a:defRPr>
    </a:lvl7pPr>
    <a:lvl8pPr marL="14603105" algn="r" defTabSz="4172316" rtl="1" eaLnBrk="1" latinLnBrk="0" hangingPunct="1">
      <a:defRPr sz="8200" kern="1200">
        <a:solidFill>
          <a:schemeClr val="tx1"/>
        </a:solidFill>
        <a:latin typeface="+mn-lt"/>
        <a:ea typeface="+mn-ea"/>
        <a:cs typeface="+mn-cs"/>
      </a:defRPr>
    </a:lvl8pPr>
    <a:lvl9pPr marL="16689263" algn="r" defTabSz="4172316" rtl="1" eaLnBrk="1" latinLnBrk="0" hangingPunct="1">
      <a:defRPr sz="82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94485" autoAdjust="0"/>
    <p:restoredTop sz="86918" autoAdjust="0"/>
  </p:normalViewPr>
  <p:slideViewPr>
    <p:cSldViewPr>
      <p:cViewPr>
        <p:scale>
          <a:sx n="30" d="100"/>
          <a:sy n="30" d="100"/>
        </p:scale>
        <p:origin x="-930" y="4680"/>
      </p:cViewPr>
      <p:guideLst>
        <p:guide orient="horz" pos="13472"/>
        <p:guide pos="9526"/>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2268260" y="13287549"/>
            <a:ext cx="25706944" cy="9168600"/>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4536520" y="24238373"/>
            <a:ext cx="21170424" cy="10931031"/>
          </a:xfrm>
        </p:spPr>
        <p:txBody>
          <a:bodyPr/>
          <a:lstStyle>
            <a:lvl1pPr marL="0" indent="0" algn="ctr">
              <a:buNone/>
              <a:defRPr>
                <a:solidFill>
                  <a:schemeClr val="tx1">
                    <a:tint val="75000"/>
                  </a:schemeClr>
                </a:solidFill>
              </a:defRPr>
            </a:lvl1pPr>
            <a:lvl2pPr marL="2085597" indent="0" algn="ctr">
              <a:buNone/>
              <a:defRPr>
                <a:solidFill>
                  <a:schemeClr val="tx1">
                    <a:tint val="75000"/>
                  </a:schemeClr>
                </a:solidFill>
              </a:defRPr>
            </a:lvl2pPr>
            <a:lvl3pPr marL="4171193" indent="0" algn="ctr">
              <a:buNone/>
              <a:defRPr>
                <a:solidFill>
                  <a:schemeClr val="tx1">
                    <a:tint val="75000"/>
                  </a:schemeClr>
                </a:solidFill>
              </a:defRPr>
            </a:lvl3pPr>
            <a:lvl4pPr marL="6256794" indent="0" algn="ctr">
              <a:buNone/>
              <a:defRPr>
                <a:solidFill>
                  <a:schemeClr val="tx1">
                    <a:tint val="75000"/>
                  </a:schemeClr>
                </a:solidFill>
              </a:defRPr>
            </a:lvl4pPr>
            <a:lvl5pPr marL="8342391" indent="0" algn="ctr">
              <a:buNone/>
              <a:defRPr>
                <a:solidFill>
                  <a:schemeClr val="tx1">
                    <a:tint val="75000"/>
                  </a:schemeClr>
                </a:solidFill>
              </a:defRPr>
            </a:lvl5pPr>
            <a:lvl6pPr marL="10427988" indent="0" algn="ctr">
              <a:buNone/>
              <a:defRPr>
                <a:solidFill>
                  <a:schemeClr val="tx1">
                    <a:tint val="75000"/>
                  </a:schemeClr>
                </a:solidFill>
              </a:defRPr>
            </a:lvl6pPr>
            <a:lvl7pPr marL="12513584" indent="0" algn="ctr">
              <a:buNone/>
              <a:defRPr>
                <a:solidFill>
                  <a:schemeClr val="tx1">
                    <a:tint val="75000"/>
                  </a:schemeClr>
                </a:solidFill>
              </a:defRPr>
            </a:lvl7pPr>
            <a:lvl8pPr marL="14599181" indent="0" algn="ctr">
              <a:buNone/>
              <a:defRPr>
                <a:solidFill>
                  <a:schemeClr val="tx1">
                    <a:tint val="75000"/>
                  </a:schemeClr>
                </a:solidFill>
              </a:defRPr>
            </a:lvl8pPr>
            <a:lvl9pPr marL="16684782"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1B8ABB09-4A1D-463E-8065-109CC2B7EFAA}" type="datetimeFigureOut">
              <a:rPr lang="ar-SA" smtClean="0"/>
              <a:pPr/>
              <a:t>10/05/1436</a:t>
            </a:fld>
            <a:endParaRPr lang="ar-SA"/>
          </a:p>
        </p:txBody>
      </p:sp>
      <p:sp>
        <p:nvSpPr>
          <p:cNvPr id="5" name="Espace réservé du pied de page 4"/>
          <p:cNvSpPr>
            <a:spLocks noGrp="1"/>
          </p:cNvSpPr>
          <p:nvPr>
            <p:ph type="ftr" sz="quarter" idx="11"/>
          </p:nvPr>
        </p:nvSpPr>
        <p:spPr/>
        <p:txBody>
          <a:bodyPr/>
          <a:lstStyle/>
          <a:p>
            <a:endParaRPr lang="ar-SA"/>
          </a:p>
        </p:txBody>
      </p:sp>
      <p:sp>
        <p:nvSpPr>
          <p:cNvPr id="6" name="Espace réservé du numéro de diapositive 5"/>
          <p:cNvSpPr>
            <a:spLocks noGrp="1"/>
          </p:cNvSpPr>
          <p:nvPr>
            <p:ph type="sldNum" sz="quarter" idx="12"/>
          </p:nvPr>
        </p:nvSpPr>
        <p:spPr/>
        <p:txBody>
          <a:bodyPr/>
          <a:lstStyle/>
          <a:p>
            <a:fld id="{0B34F065-1154-456A-91E3-76DE8E75E17B}" type="slidenum">
              <a:rPr lang="ar-SA" smtClean="0"/>
              <a:pPr/>
              <a:t>‹N°›</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B8ABB09-4A1D-463E-8065-109CC2B7EFAA}" type="datetimeFigureOut">
              <a:rPr lang="ar-SA" smtClean="0"/>
              <a:pPr/>
              <a:t>10/05/1436</a:t>
            </a:fld>
            <a:endParaRPr lang="ar-SA"/>
          </a:p>
        </p:txBody>
      </p:sp>
      <p:sp>
        <p:nvSpPr>
          <p:cNvPr id="5" name="Espace réservé du pied de page 4"/>
          <p:cNvSpPr>
            <a:spLocks noGrp="1"/>
          </p:cNvSpPr>
          <p:nvPr>
            <p:ph type="ftr" sz="quarter" idx="11"/>
          </p:nvPr>
        </p:nvSpPr>
        <p:spPr/>
        <p:txBody>
          <a:bodyPr/>
          <a:lstStyle/>
          <a:p>
            <a:endParaRPr lang="ar-SA"/>
          </a:p>
        </p:txBody>
      </p:sp>
      <p:sp>
        <p:nvSpPr>
          <p:cNvPr id="6" name="Espace réservé du numéro de diapositive 5"/>
          <p:cNvSpPr>
            <a:spLocks noGrp="1"/>
          </p:cNvSpPr>
          <p:nvPr>
            <p:ph type="sldNum" sz="quarter" idx="12"/>
          </p:nvPr>
        </p:nvSpPr>
        <p:spPr/>
        <p:txBody>
          <a:bodyPr/>
          <a:lstStyle/>
          <a:p>
            <a:fld id="{0B34F065-1154-456A-91E3-76DE8E75E17B}" type="slidenum">
              <a:rPr lang="ar-SA" smtClean="0"/>
              <a:pPr/>
              <a:t>‹N°›</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21926511" y="1712937"/>
            <a:ext cx="6804779" cy="36496178"/>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1512173" y="1712937"/>
            <a:ext cx="19910280" cy="36496178"/>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B8ABB09-4A1D-463E-8065-109CC2B7EFAA}" type="datetimeFigureOut">
              <a:rPr lang="ar-SA" smtClean="0"/>
              <a:pPr/>
              <a:t>10/05/1436</a:t>
            </a:fld>
            <a:endParaRPr lang="ar-SA"/>
          </a:p>
        </p:txBody>
      </p:sp>
      <p:sp>
        <p:nvSpPr>
          <p:cNvPr id="5" name="Espace réservé du pied de page 4"/>
          <p:cNvSpPr>
            <a:spLocks noGrp="1"/>
          </p:cNvSpPr>
          <p:nvPr>
            <p:ph type="ftr" sz="quarter" idx="11"/>
          </p:nvPr>
        </p:nvSpPr>
        <p:spPr/>
        <p:txBody>
          <a:bodyPr/>
          <a:lstStyle/>
          <a:p>
            <a:endParaRPr lang="ar-SA"/>
          </a:p>
        </p:txBody>
      </p:sp>
      <p:sp>
        <p:nvSpPr>
          <p:cNvPr id="6" name="Espace réservé du numéro de diapositive 5"/>
          <p:cNvSpPr>
            <a:spLocks noGrp="1"/>
          </p:cNvSpPr>
          <p:nvPr>
            <p:ph type="sldNum" sz="quarter" idx="12"/>
          </p:nvPr>
        </p:nvSpPr>
        <p:spPr/>
        <p:txBody>
          <a:bodyPr/>
          <a:lstStyle/>
          <a:p>
            <a:fld id="{0B34F065-1154-456A-91E3-76DE8E75E17B}" type="slidenum">
              <a:rPr lang="ar-SA" smtClean="0"/>
              <a:pPr/>
              <a:t>‹N°›</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1B8ABB09-4A1D-463E-8065-109CC2B7EFAA}" type="datetimeFigureOut">
              <a:rPr lang="ar-SA" smtClean="0"/>
              <a:pPr/>
              <a:t>10/05/1436</a:t>
            </a:fld>
            <a:endParaRPr lang="ar-SA"/>
          </a:p>
        </p:txBody>
      </p:sp>
      <p:sp>
        <p:nvSpPr>
          <p:cNvPr id="5" name="Espace réservé du pied de page 4"/>
          <p:cNvSpPr>
            <a:spLocks noGrp="1"/>
          </p:cNvSpPr>
          <p:nvPr>
            <p:ph type="ftr" sz="quarter" idx="11"/>
          </p:nvPr>
        </p:nvSpPr>
        <p:spPr/>
        <p:txBody>
          <a:bodyPr/>
          <a:lstStyle/>
          <a:p>
            <a:endParaRPr lang="ar-SA"/>
          </a:p>
        </p:txBody>
      </p:sp>
      <p:sp>
        <p:nvSpPr>
          <p:cNvPr id="6" name="Espace réservé du numéro de diapositive 5"/>
          <p:cNvSpPr>
            <a:spLocks noGrp="1"/>
          </p:cNvSpPr>
          <p:nvPr>
            <p:ph type="sldNum" sz="quarter" idx="12"/>
          </p:nvPr>
        </p:nvSpPr>
        <p:spPr/>
        <p:txBody>
          <a:bodyPr/>
          <a:lstStyle/>
          <a:p>
            <a:fld id="{0B34F065-1154-456A-91E3-76DE8E75E17B}" type="slidenum">
              <a:rPr lang="ar-SA" smtClean="0"/>
              <a:pPr/>
              <a:t>‹N°›</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2389025" y="27486008"/>
            <a:ext cx="25706944" cy="8495312"/>
          </a:xfrm>
        </p:spPr>
        <p:txBody>
          <a:bodyPr anchor="t"/>
          <a:lstStyle>
            <a:lvl1pPr algn="l">
              <a:defRPr sz="183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2389025" y="18129286"/>
            <a:ext cx="25706944" cy="9356722"/>
          </a:xfrm>
        </p:spPr>
        <p:txBody>
          <a:bodyPr anchor="b"/>
          <a:lstStyle>
            <a:lvl1pPr marL="0" indent="0">
              <a:buNone/>
              <a:defRPr sz="9100">
                <a:solidFill>
                  <a:schemeClr val="tx1">
                    <a:tint val="75000"/>
                  </a:schemeClr>
                </a:solidFill>
              </a:defRPr>
            </a:lvl1pPr>
            <a:lvl2pPr marL="2085597" indent="0">
              <a:buNone/>
              <a:defRPr sz="8200">
                <a:solidFill>
                  <a:schemeClr val="tx1">
                    <a:tint val="75000"/>
                  </a:schemeClr>
                </a:solidFill>
              </a:defRPr>
            </a:lvl2pPr>
            <a:lvl3pPr marL="4171193" indent="0">
              <a:buNone/>
              <a:defRPr sz="7300">
                <a:solidFill>
                  <a:schemeClr val="tx1">
                    <a:tint val="75000"/>
                  </a:schemeClr>
                </a:solidFill>
              </a:defRPr>
            </a:lvl3pPr>
            <a:lvl4pPr marL="6256794" indent="0">
              <a:buNone/>
              <a:defRPr sz="6400">
                <a:solidFill>
                  <a:schemeClr val="tx1">
                    <a:tint val="75000"/>
                  </a:schemeClr>
                </a:solidFill>
              </a:defRPr>
            </a:lvl4pPr>
            <a:lvl5pPr marL="8342391" indent="0">
              <a:buNone/>
              <a:defRPr sz="6400">
                <a:solidFill>
                  <a:schemeClr val="tx1">
                    <a:tint val="75000"/>
                  </a:schemeClr>
                </a:solidFill>
              </a:defRPr>
            </a:lvl5pPr>
            <a:lvl6pPr marL="10427988" indent="0">
              <a:buNone/>
              <a:defRPr sz="6400">
                <a:solidFill>
                  <a:schemeClr val="tx1">
                    <a:tint val="75000"/>
                  </a:schemeClr>
                </a:solidFill>
              </a:defRPr>
            </a:lvl6pPr>
            <a:lvl7pPr marL="12513584" indent="0">
              <a:buNone/>
              <a:defRPr sz="6400">
                <a:solidFill>
                  <a:schemeClr val="tx1">
                    <a:tint val="75000"/>
                  </a:schemeClr>
                </a:solidFill>
              </a:defRPr>
            </a:lvl7pPr>
            <a:lvl8pPr marL="14599181" indent="0">
              <a:buNone/>
              <a:defRPr sz="6400">
                <a:solidFill>
                  <a:schemeClr val="tx1">
                    <a:tint val="75000"/>
                  </a:schemeClr>
                </a:solidFill>
              </a:defRPr>
            </a:lvl8pPr>
            <a:lvl9pPr marL="16684782" indent="0">
              <a:buNone/>
              <a:defRPr sz="6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1B8ABB09-4A1D-463E-8065-109CC2B7EFAA}" type="datetimeFigureOut">
              <a:rPr lang="ar-SA" smtClean="0"/>
              <a:pPr/>
              <a:t>10/05/1436</a:t>
            </a:fld>
            <a:endParaRPr lang="ar-SA"/>
          </a:p>
        </p:txBody>
      </p:sp>
      <p:sp>
        <p:nvSpPr>
          <p:cNvPr id="5" name="Espace réservé du pied de page 4"/>
          <p:cNvSpPr>
            <a:spLocks noGrp="1"/>
          </p:cNvSpPr>
          <p:nvPr>
            <p:ph type="ftr" sz="quarter" idx="11"/>
          </p:nvPr>
        </p:nvSpPr>
        <p:spPr/>
        <p:txBody>
          <a:bodyPr/>
          <a:lstStyle/>
          <a:p>
            <a:endParaRPr lang="ar-SA"/>
          </a:p>
        </p:txBody>
      </p:sp>
      <p:sp>
        <p:nvSpPr>
          <p:cNvPr id="6" name="Espace réservé du numéro de diapositive 5"/>
          <p:cNvSpPr>
            <a:spLocks noGrp="1"/>
          </p:cNvSpPr>
          <p:nvPr>
            <p:ph type="sldNum" sz="quarter" idx="12"/>
          </p:nvPr>
        </p:nvSpPr>
        <p:spPr/>
        <p:txBody>
          <a:bodyPr/>
          <a:lstStyle/>
          <a:p>
            <a:fld id="{0B34F065-1154-456A-91E3-76DE8E75E17B}" type="slidenum">
              <a:rPr lang="ar-SA" smtClean="0"/>
              <a:pPr/>
              <a:t>‹N°›</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512173" y="9980516"/>
            <a:ext cx="13357529" cy="28228599"/>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15373761" y="9980516"/>
            <a:ext cx="13357529" cy="28228599"/>
          </a:xfrm>
        </p:spPr>
        <p:txBody>
          <a:bodyPr/>
          <a:lstStyle>
            <a:lvl1pPr>
              <a:defRPr sz="12800"/>
            </a:lvl1pPr>
            <a:lvl2pPr>
              <a:defRPr sz="11000"/>
            </a:lvl2pPr>
            <a:lvl3pPr>
              <a:defRPr sz="9100"/>
            </a:lvl3pPr>
            <a:lvl4pPr>
              <a:defRPr sz="8200"/>
            </a:lvl4pPr>
            <a:lvl5pPr>
              <a:defRPr sz="8200"/>
            </a:lvl5pPr>
            <a:lvl6pPr>
              <a:defRPr sz="8200"/>
            </a:lvl6pPr>
            <a:lvl7pPr>
              <a:defRPr sz="8200"/>
            </a:lvl7pPr>
            <a:lvl8pPr>
              <a:defRPr sz="8200"/>
            </a:lvl8pPr>
            <a:lvl9pPr>
              <a:defRPr sz="82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1B8ABB09-4A1D-463E-8065-109CC2B7EFAA}" type="datetimeFigureOut">
              <a:rPr lang="ar-SA" smtClean="0"/>
              <a:pPr/>
              <a:t>10/05/1436</a:t>
            </a:fld>
            <a:endParaRPr lang="ar-SA"/>
          </a:p>
        </p:txBody>
      </p:sp>
      <p:sp>
        <p:nvSpPr>
          <p:cNvPr id="6" name="Espace réservé du pied de page 5"/>
          <p:cNvSpPr>
            <a:spLocks noGrp="1"/>
          </p:cNvSpPr>
          <p:nvPr>
            <p:ph type="ftr" sz="quarter" idx="11"/>
          </p:nvPr>
        </p:nvSpPr>
        <p:spPr/>
        <p:txBody>
          <a:bodyPr/>
          <a:lstStyle/>
          <a:p>
            <a:endParaRPr lang="ar-SA"/>
          </a:p>
        </p:txBody>
      </p:sp>
      <p:sp>
        <p:nvSpPr>
          <p:cNvPr id="7" name="Espace réservé du numéro de diapositive 6"/>
          <p:cNvSpPr>
            <a:spLocks noGrp="1"/>
          </p:cNvSpPr>
          <p:nvPr>
            <p:ph type="sldNum" sz="quarter" idx="12"/>
          </p:nvPr>
        </p:nvSpPr>
        <p:spPr/>
        <p:txBody>
          <a:bodyPr/>
          <a:lstStyle/>
          <a:p>
            <a:fld id="{0B34F065-1154-456A-91E3-76DE8E75E17B}" type="slidenum">
              <a:rPr lang="ar-SA" smtClean="0"/>
              <a:pPr/>
              <a:t>‹N°›</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1512173" y="9574557"/>
            <a:ext cx="13362782" cy="3990219"/>
          </a:xfrm>
        </p:spPr>
        <p:txBody>
          <a:bodyPr anchor="b"/>
          <a:lstStyle>
            <a:lvl1pPr marL="0" indent="0">
              <a:buNone/>
              <a:defRPr sz="11000" b="1"/>
            </a:lvl1pPr>
            <a:lvl2pPr marL="2085597" indent="0">
              <a:buNone/>
              <a:defRPr sz="9100" b="1"/>
            </a:lvl2pPr>
            <a:lvl3pPr marL="4171193" indent="0">
              <a:buNone/>
              <a:defRPr sz="8200" b="1"/>
            </a:lvl3pPr>
            <a:lvl4pPr marL="6256794" indent="0">
              <a:buNone/>
              <a:defRPr sz="7300" b="1"/>
            </a:lvl4pPr>
            <a:lvl5pPr marL="8342391" indent="0">
              <a:buNone/>
              <a:defRPr sz="7300" b="1"/>
            </a:lvl5pPr>
            <a:lvl6pPr marL="10427988" indent="0">
              <a:buNone/>
              <a:defRPr sz="7300" b="1"/>
            </a:lvl6pPr>
            <a:lvl7pPr marL="12513584" indent="0">
              <a:buNone/>
              <a:defRPr sz="7300" b="1"/>
            </a:lvl7pPr>
            <a:lvl8pPr marL="14599181" indent="0">
              <a:buNone/>
              <a:defRPr sz="7300" b="1"/>
            </a:lvl8pPr>
            <a:lvl9pPr marL="16684782" indent="0">
              <a:buNone/>
              <a:defRPr sz="73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1512173" y="13564776"/>
            <a:ext cx="13362782" cy="24644330"/>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15363264" y="9574557"/>
            <a:ext cx="13368031" cy="3990219"/>
          </a:xfrm>
        </p:spPr>
        <p:txBody>
          <a:bodyPr anchor="b"/>
          <a:lstStyle>
            <a:lvl1pPr marL="0" indent="0">
              <a:buNone/>
              <a:defRPr sz="11000" b="1"/>
            </a:lvl1pPr>
            <a:lvl2pPr marL="2085597" indent="0">
              <a:buNone/>
              <a:defRPr sz="9100" b="1"/>
            </a:lvl2pPr>
            <a:lvl3pPr marL="4171193" indent="0">
              <a:buNone/>
              <a:defRPr sz="8200" b="1"/>
            </a:lvl3pPr>
            <a:lvl4pPr marL="6256794" indent="0">
              <a:buNone/>
              <a:defRPr sz="7300" b="1"/>
            </a:lvl4pPr>
            <a:lvl5pPr marL="8342391" indent="0">
              <a:buNone/>
              <a:defRPr sz="7300" b="1"/>
            </a:lvl5pPr>
            <a:lvl6pPr marL="10427988" indent="0">
              <a:buNone/>
              <a:defRPr sz="7300" b="1"/>
            </a:lvl6pPr>
            <a:lvl7pPr marL="12513584" indent="0">
              <a:buNone/>
              <a:defRPr sz="7300" b="1"/>
            </a:lvl7pPr>
            <a:lvl8pPr marL="14599181" indent="0">
              <a:buNone/>
              <a:defRPr sz="7300" b="1"/>
            </a:lvl8pPr>
            <a:lvl9pPr marL="16684782" indent="0">
              <a:buNone/>
              <a:defRPr sz="73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15363264" y="13564776"/>
            <a:ext cx="13368031" cy="24644330"/>
          </a:xfrm>
        </p:spPr>
        <p:txBody>
          <a:bodyPr/>
          <a:lstStyle>
            <a:lvl1pPr>
              <a:defRPr sz="11000"/>
            </a:lvl1pPr>
            <a:lvl2pPr>
              <a:defRPr sz="9100"/>
            </a:lvl2pPr>
            <a:lvl3pPr>
              <a:defRPr sz="8200"/>
            </a:lvl3pPr>
            <a:lvl4pPr>
              <a:defRPr sz="7300"/>
            </a:lvl4pPr>
            <a:lvl5pPr>
              <a:defRPr sz="7300"/>
            </a:lvl5pPr>
            <a:lvl6pPr>
              <a:defRPr sz="7300"/>
            </a:lvl6pPr>
            <a:lvl7pPr>
              <a:defRPr sz="7300"/>
            </a:lvl7pPr>
            <a:lvl8pPr>
              <a:defRPr sz="7300"/>
            </a:lvl8pPr>
            <a:lvl9pPr>
              <a:defRPr sz="73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1B8ABB09-4A1D-463E-8065-109CC2B7EFAA}" type="datetimeFigureOut">
              <a:rPr lang="ar-SA" smtClean="0"/>
              <a:pPr/>
              <a:t>10/05/1436</a:t>
            </a:fld>
            <a:endParaRPr lang="ar-SA"/>
          </a:p>
        </p:txBody>
      </p:sp>
      <p:sp>
        <p:nvSpPr>
          <p:cNvPr id="8" name="Espace réservé du pied de page 7"/>
          <p:cNvSpPr>
            <a:spLocks noGrp="1"/>
          </p:cNvSpPr>
          <p:nvPr>
            <p:ph type="ftr" sz="quarter" idx="11"/>
          </p:nvPr>
        </p:nvSpPr>
        <p:spPr/>
        <p:txBody>
          <a:bodyPr/>
          <a:lstStyle/>
          <a:p>
            <a:endParaRPr lang="ar-SA"/>
          </a:p>
        </p:txBody>
      </p:sp>
      <p:sp>
        <p:nvSpPr>
          <p:cNvPr id="9" name="Espace réservé du numéro de diapositive 8"/>
          <p:cNvSpPr>
            <a:spLocks noGrp="1"/>
          </p:cNvSpPr>
          <p:nvPr>
            <p:ph type="sldNum" sz="quarter" idx="12"/>
          </p:nvPr>
        </p:nvSpPr>
        <p:spPr/>
        <p:txBody>
          <a:bodyPr/>
          <a:lstStyle/>
          <a:p>
            <a:fld id="{0B34F065-1154-456A-91E3-76DE8E75E17B}" type="slidenum">
              <a:rPr lang="ar-SA" smtClean="0"/>
              <a:pPr/>
              <a:t>‹N°›</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1B8ABB09-4A1D-463E-8065-109CC2B7EFAA}" type="datetimeFigureOut">
              <a:rPr lang="ar-SA" smtClean="0"/>
              <a:pPr/>
              <a:t>10/05/1436</a:t>
            </a:fld>
            <a:endParaRPr lang="ar-SA"/>
          </a:p>
        </p:txBody>
      </p:sp>
      <p:sp>
        <p:nvSpPr>
          <p:cNvPr id="4" name="Espace réservé du pied de page 3"/>
          <p:cNvSpPr>
            <a:spLocks noGrp="1"/>
          </p:cNvSpPr>
          <p:nvPr>
            <p:ph type="ftr" sz="quarter" idx="11"/>
          </p:nvPr>
        </p:nvSpPr>
        <p:spPr/>
        <p:txBody>
          <a:bodyPr/>
          <a:lstStyle/>
          <a:p>
            <a:endParaRPr lang="ar-SA"/>
          </a:p>
        </p:txBody>
      </p:sp>
      <p:sp>
        <p:nvSpPr>
          <p:cNvPr id="5" name="Espace réservé du numéro de diapositive 4"/>
          <p:cNvSpPr>
            <a:spLocks noGrp="1"/>
          </p:cNvSpPr>
          <p:nvPr>
            <p:ph type="sldNum" sz="quarter" idx="12"/>
          </p:nvPr>
        </p:nvSpPr>
        <p:spPr/>
        <p:txBody>
          <a:bodyPr/>
          <a:lstStyle/>
          <a:p>
            <a:fld id="{0B34F065-1154-456A-91E3-76DE8E75E17B}" type="slidenum">
              <a:rPr lang="ar-SA" smtClean="0"/>
              <a:pPr/>
              <a:t>‹N°›</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1B8ABB09-4A1D-463E-8065-109CC2B7EFAA}" type="datetimeFigureOut">
              <a:rPr lang="ar-SA" smtClean="0"/>
              <a:pPr/>
              <a:t>10/05/1436</a:t>
            </a:fld>
            <a:endParaRPr lang="ar-SA"/>
          </a:p>
        </p:txBody>
      </p:sp>
      <p:sp>
        <p:nvSpPr>
          <p:cNvPr id="3" name="Espace réservé du pied de page 2"/>
          <p:cNvSpPr>
            <a:spLocks noGrp="1"/>
          </p:cNvSpPr>
          <p:nvPr>
            <p:ph type="ftr" sz="quarter" idx="11"/>
          </p:nvPr>
        </p:nvSpPr>
        <p:spPr/>
        <p:txBody>
          <a:bodyPr/>
          <a:lstStyle/>
          <a:p>
            <a:endParaRPr lang="ar-SA"/>
          </a:p>
        </p:txBody>
      </p:sp>
      <p:sp>
        <p:nvSpPr>
          <p:cNvPr id="4" name="Espace réservé du numéro de diapositive 3"/>
          <p:cNvSpPr>
            <a:spLocks noGrp="1"/>
          </p:cNvSpPr>
          <p:nvPr>
            <p:ph type="sldNum" sz="quarter" idx="12"/>
          </p:nvPr>
        </p:nvSpPr>
        <p:spPr/>
        <p:txBody>
          <a:bodyPr/>
          <a:lstStyle/>
          <a:p>
            <a:fld id="{0B34F065-1154-456A-91E3-76DE8E75E17B}" type="slidenum">
              <a:rPr lang="ar-SA" smtClean="0"/>
              <a:pPr/>
              <a:t>‹N°›</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512178" y="1703023"/>
            <a:ext cx="9949891" cy="7247749"/>
          </a:xfrm>
        </p:spPr>
        <p:txBody>
          <a:bodyPr anchor="b"/>
          <a:lstStyle>
            <a:lvl1pPr algn="l">
              <a:defRPr sz="9100" b="1"/>
            </a:lvl1pPr>
          </a:lstStyle>
          <a:p>
            <a:r>
              <a:rPr lang="fr-FR" smtClean="0"/>
              <a:t>Cliquez pour modifier le style du titre</a:t>
            </a:r>
            <a:endParaRPr lang="fr-FR"/>
          </a:p>
        </p:txBody>
      </p:sp>
      <p:sp>
        <p:nvSpPr>
          <p:cNvPr id="3" name="Espace réservé du contenu 2"/>
          <p:cNvSpPr>
            <a:spLocks noGrp="1"/>
          </p:cNvSpPr>
          <p:nvPr>
            <p:ph idx="1"/>
          </p:nvPr>
        </p:nvSpPr>
        <p:spPr>
          <a:xfrm>
            <a:off x="11824354" y="1703032"/>
            <a:ext cx="16906936" cy="36506083"/>
          </a:xfrm>
        </p:spPr>
        <p:txBody>
          <a:bodyPr/>
          <a:lstStyle>
            <a:lvl1pPr>
              <a:defRPr sz="14600"/>
            </a:lvl1pPr>
            <a:lvl2pPr>
              <a:defRPr sz="12800"/>
            </a:lvl2pPr>
            <a:lvl3pPr>
              <a:defRPr sz="11000"/>
            </a:lvl3pPr>
            <a:lvl4pPr>
              <a:defRPr sz="9100"/>
            </a:lvl4pPr>
            <a:lvl5pPr>
              <a:defRPr sz="9100"/>
            </a:lvl5pPr>
            <a:lvl6pPr>
              <a:defRPr sz="9100"/>
            </a:lvl6pPr>
            <a:lvl7pPr>
              <a:defRPr sz="9100"/>
            </a:lvl7pPr>
            <a:lvl8pPr>
              <a:defRPr sz="9100"/>
            </a:lvl8pPr>
            <a:lvl9pPr>
              <a:defRPr sz="91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1512178" y="8950781"/>
            <a:ext cx="9949891" cy="29258334"/>
          </a:xfrm>
        </p:spPr>
        <p:txBody>
          <a:bodyPr/>
          <a:lstStyle>
            <a:lvl1pPr marL="0" indent="0">
              <a:buNone/>
              <a:defRPr sz="6400"/>
            </a:lvl1pPr>
            <a:lvl2pPr marL="2085597" indent="0">
              <a:buNone/>
              <a:defRPr sz="5500"/>
            </a:lvl2pPr>
            <a:lvl3pPr marL="4171193" indent="0">
              <a:buNone/>
              <a:defRPr sz="4600"/>
            </a:lvl3pPr>
            <a:lvl4pPr marL="6256794" indent="0">
              <a:buNone/>
              <a:defRPr sz="4100"/>
            </a:lvl4pPr>
            <a:lvl5pPr marL="8342391" indent="0">
              <a:buNone/>
              <a:defRPr sz="4100"/>
            </a:lvl5pPr>
            <a:lvl6pPr marL="10427988" indent="0">
              <a:buNone/>
              <a:defRPr sz="4100"/>
            </a:lvl6pPr>
            <a:lvl7pPr marL="12513584" indent="0">
              <a:buNone/>
              <a:defRPr sz="4100"/>
            </a:lvl7pPr>
            <a:lvl8pPr marL="14599181" indent="0">
              <a:buNone/>
              <a:defRPr sz="4100"/>
            </a:lvl8pPr>
            <a:lvl9pPr marL="16684782" indent="0">
              <a:buNone/>
              <a:defRPr sz="41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1B8ABB09-4A1D-463E-8065-109CC2B7EFAA}" type="datetimeFigureOut">
              <a:rPr lang="ar-SA" smtClean="0"/>
              <a:pPr/>
              <a:t>10/05/1436</a:t>
            </a:fld>
            <a:endParaRPr lang="ar-SA"/>
          </a:p>
        </p:txBody>
      </p:sp>
      <p:sp>
        <p:nvSpPr>
          <p:cNvPr id="6" name="Espace réservé du pied de page 5"/>
          <p:cNvSpPr>
            <a:spLocks noGrp="1"/>
          </p:cNvSpPr>
          <p:nvPr>
            <p:ph type="ftr" sz="quarter" idx="11"/>
          </p:nvPr>
        </p:nvSpPr>
        <p:spPr/>
        <p:txBody>
          <a:bodyPr/>
          <a:lstStyle/>
          <a:p>
            <a:endParaRPr lang="ar-SA"/>
          </a:p>
        </p:txBody>
      </p:sp>
      <p:sp>
        <p:nvSpPr>
          <p:cNvPr id="7" name="Espace réservé du numéro de diapositive 6"/>
          <p:cNvSpPr>
            <a:spLocks noGrp="1"/>
          </p:cNvSpPr>
          <p:nvPr>
            <p:ph type="sldNum" sz="quarter" idx="12"/>
          </p:nvPr>
        </p:nvSpPr>
        <p:spPr/>
        <p:txBody>
          <a:bodyPr/>
          <a:lstStyle/>
          <a:p>
            <a:fld id="{0B34F065-1154-456A-91E3-76DE8E75E17B}" type="slidenum">
              <a:rPr lang="ar-SA" smtClean="0"/>
              <a:pPr/>
              <a:t>‹N°›</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927930" y="29941520"/>
            <a:ext cx="18146078" cy="3534766"/>
          </a:xfrm>
        </p:spPr>
        <p:txBody>
          <a:bodyPr anchor="b"/>
          <a:lstStyle>
            <a:lvl1pPr algn="l">
              <a:defRPr sz="91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5927930" y="3821900"/>
            <a:ext cx="18146078" cy="25664160"/>
          </a:xfrm>
        </p:spPr>
        <p:txBody>
          <a:bodyPr/>
          <a:lstStyle>
            <a:lvl1pPr marL="0" indent="0">
              <a:buNone/>
              <a:defRPr sz="14600"/>
            </a:lvl1pPr>
            <a:lvl2pPr marL="2085597" indent="0">
              <a:buNone/>
              <a:defRPr sz="12800"/>
            </a:lvl2pPr>
            <a:lvl3pPr marL="4171193" indent="0">
              <a:buNone/>
              <a:defRPr sz="11000"/>
            </a:lvl3pPr>
            <a:lvl4pPr marL="6256794" indent="0">
              <a:buNone/>
              <a:defRPr sz="9100"/>
            </a:lvl4pPr>
            <a:lvl5pPr marL="8342391" indent="0">
              <a:buNone/>
              <a:defRPr sz="9100"/>
            </a:lvl5pPr>
            <a:lvl6pPr marL="10427988" indent="0">
              <a:buNone/>
              <a:defRPr sz="9100"/>
            </a:lvl6pPr>
            <a:lvl7pPr marL="12513584" indent="0">
              <a:buNone/>
              <a:defRPr sz="9100"/>
            </a:lvl7pPr>
            <a:lvl8pPr marL="14599181" indent="0">
              <a:buNone/>
              <a:defRPr sz="9100"/>
            </a:lvl8pPr>
            <a:lvl9pPr marL="16684782" indent="0">
              <a:buNone/>
              <a:defRPr sz="9100"/>
            </a:lvl9pPr>
          </a:lstStyle>
          <a:p>
            <a:endParaRPr lang="fr-FR"/>
          </a:p>
        </p:txBody>
      </p:sp>
      <p:sp>
        <p:nvSpPr>
          <p:cNvPr id="4" name="Espace réservé du texte 3"/>
          <p:cNvSpPr>
            <a:spLocks noGrp="1"/>
          </p:cNvSpPr>
          <p:nvPr>
            <p:ph type="body" sz="half" idx="2"/>
          </p:nvPr>
        </p:nvSpPr>
        <p:spPr>
          <a:xfrm>
            <a:off x="5927930" y="33476286"/>
            <a:ext cx="18146078" cy="5019954"/>
          </a:xfrm>
        </p:spPr>
        <p:txBody>
          <a:bodyPr/>
          <a:lstStyle>
            <a:lvl1pPr marL="0" indent="0">
              <a:buNone/>
              <a:defRPr sz="6400"/>
            </a:lvl1pPr>
            <a:lvl2pPr marL="2085597" indent="0">
              <a:buNone/>
              <a:defRPr sz="5500"/>
            </a:lvl2pPr>
            <a:lvl3pPr marL="4171193" indent="0">
              <a:buNone/>
              <a:defRPr sz="4600"/>
            </a:lvl3pPr>
            <a:lvl4pPr marL="6256794" indent="0">
              <a:buNone/>
              <a:defRPr sz="4100"/>
            </a:lvl4pPr>
            <a:lvl5pPr marL="8342391" indent="0">
              <a:buNone/>
              <a:defRPr sz="4100"/>
            </a:lvl5pPr>
            <a:lvl6pPr marL="10427988" indent="0">
              <a:buNone/>
              <a:defRPr sz="4100"/>
            </a:lvl6pPr>
            <a:lvl7pPr marL="12513584" indent="0">
              <a:buNone/>
              <a:defRPr sz="4100"/>
            </a:lvl7pPr>
            <a:lvl8pPr marL="14599181" indent="0">
              <a:buNone/>
              <a:defRPr sz="4100"/>
            </a:lvl8pPr>
            <a:lvl9pPr marL="16684782" indent="0">
              <a:buNone/>
              <a:defRPr sz="41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1B8ABB09-4A1D-463E-8065-109CC2B7EFAA}" type="datetimeFigureOut">
              <a:rPr lang="ar-SA" smtClean="0"/>
              <a:pPr/>
              <a:t>10/05/1436</a:t>
            </a:fld>
            <a:endParaRPr lang="ar-SA"/>
          </a:p>
        </p:txBody>
      </p:sp>
      <p:sp>
        <p:nvSpPr>
          <p:cNvPr id="6" name="Espace réservé du pied de page 5"/>
          <p:cNvSpPr>
            <a:spLocks noGrp="1"/>
          </p:cNvSpPr>
          <p:nvPr>
            <p:ph type="ftr" sz="quarter" idx="11"/>
          </p:nvPr>
        </p:nvSpPr>
        <p:spPr/>
        <p:txBody>
          <a:bodyPr/>
          <a:lstStyle/>
          <a:p>
            <a:endParaRPr lang="ar-SA"/>
          </a:p>
        </p:txBody>
      </p:sp>
      <p:sp>
        <p:nvSpPr>
          <p:cNvPr id="7" name="Espace réservé du numéro de diapositive 6"/>
          <p:cNvSpPr>
            <a:spLocks noGrp="1"/>
          </p:cNvSpPr>
          <p:nvPr>
            <p:ph type="sldNum" sz="quarter" idx="12"/>
          </p:nvPr>
        </p:nvSpPr>
        <p:spPr/>
        <p:txBody>
          <a:bodyPr/>
          <a:lstStyle/>
          <a:p>
            <a:fld id="{0B34F065-1154-456A-91E3-76DE8E75E17B}" type="slidenum">
              <a:rPr lang="ar-SA" smtClean="0"/>
              <a:pPr/>
              <a:t>‹N°›</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512173" y="1712928"/>
            <a:ext cx="27219117" cy="7128933"/>
          </a:xfrm>
          <a:prstGeom prst="rect">
            <a:avLst/>
          </a:prstGeom>
        </p:spPr>
        <p:txBody>
          <a:bodyPr vert="horz" lIns="417122" tIns="208561" rIns="417122" bIns="208561"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1512173" y="9980516"/>
            <a:ext cx="27219117" cy="28228599"/>
          </a:xfrm>
          <a:prstGeom prst="rect">
            <a:avLst/>
          </a:prstGeom>
        </p:spPr>
        <p:txBody>
          <a:bodyPr vert="horz" lIns="417122" tIns="208561" rIns="417122" bIns="208561"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1512173" y="39644800"/>
            <a:ext cx="7056808" cy="2277298"/>
          </a:xfrm>
          <a:prstGeom prst="rect">
            <a:avLst/>
          </a:prstGeom>
        </p:spPr>
        <p:txBody>
          <a:bodyPr vert="horz" lIns="417122" tIns="208561" rIns="417122" bIns="208561" rtlCol="0" anchor="ctr"/>
          <a:lstStyle>
            <a:lvl1pPr algn="l">
              <a:defRPr sz="5500">
                <a:solidFill>
                  <a:schemeClr val="tx1">
                    <a:tint val="75000"/>
                  </a:schemeClr>
                </a:solidFill>
              </a:defRPr>
            </a:lvl1pPr>
          </a:lstStyle>
          <a:p>
            <a:fld id="{1B8ABB09-4A1D-463E-8065-109CC2B7EFAA}" type="datetimeFigureOut">
              <a:rPr lang="ar-SA" smtClean="0"/>
              <a:pPr/>
              <a:t>10/05/1436</a:t>
            </a:fld>
            <a:endParaRPr lang="ar-SA"/>
          </a:p>
        </p:txBody>
      </p:sp>
      <p:sp>
        <p:nvSpPr>
          <p:cNvPr id="5" name="Espace réservé du pied de page 4"/>
          <p:cNvSpPr>
            <a:spLocks noGrp="1"/>
          </p:cNvSpPr>
          <p:nvPr>
            <p:ph type="ftr" sz="quarter" idx="3"/>
          </p:nvPr>
        </p:nvSpPr>
        <p:spPr>
          <a:xfrm>
            <a:off x="10333183" y="39644800"/>
            <a:ext cx="9577097" cy="2277298"/>
          </a:xfrm>
          <a:prstGeom prst="rect">
            <a:avLst/>
          </a:prstGeom>
        </p:spPr>
        <p:txBody>
          <a:bodyPr vert="horz" lIns="417122" tIns="208561" rIns="417122" bIns="208561" rtlCol="0" anchor="ctr"/>
          <a:lstStyle>
            <a:lvl1pPr algn="ctr">
              <a:defRPr sz="5500">
                <a:solidFill>
                  <a:schemeClr val="tx1">
                    <a:tint val="75000"/>
                  </a:schemeClr>
                </a:solidFill>
              </a:defRPr>
            </a:lvl1pPr>
          </a:lstStyle>
          <a:p>
            <a:endParaRPr lang="ar-SA"/>
          </a:p>
        </p:txBody>
      </p:sp>
      <p:sp>
        <p:nvSpPr>
          <p:cNvPr id="6" name="Espace réservé du numéro de diapositive 5"/>
          <p:cNvSpPr>
            <a:spLocks noGrp="1"/>
          </p:cNvSpPr>
          <p:nvPr>
            <p:ph type="sldNum" sz="quarter" idx="4"/>
          </p:nvPr>
        </p:nvSpPr>
        <p:spPr>
          <a:xfrm>
            <a:off x="21674482" y="39644800"/>
            <a:ext cx="7056808" cy="2277298"/>
          </a:xfrm>
          <a:prstGeom prst="rect">
            <a:avLst/>
          </a:prstGeom>
        </p:spPr>
        <p:txBody>
          <a:bodyPr vert="horz" lIns="417122" tIns="208561" rIns="417122" bIns="208561" rtlCol="0" anchor="ctr"/>
          <a:lstStyle>
            <a:lvl1pPr algn="r">
              <a:defRPr sz="5500">
                <a:solidFill>
                  <a:schemeClr val="tx1">
                    <a:tint val="75000"/>
                  </a:schemeClr>
                </a:solidFill>
              </a:defRPr>
            </a:lvl1pPr>
          </a:lstStyle>
          <a:p>
            <a:fld id="{0B34F065-1154-456A-91E3-76DE8E75E17B}" type="slidenum">
              <a:rPr lang="ar-SA" smtClean="0"/>
              <a:pPr/>
              <a:t>‹N°›</a:t>
            </a:fld>
            <a:endParaRPr lang="ar-SA"/>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defTabSz="4171193" rtl="0" eaLnBrk="1" latinLnBrk="0" hangingPunct="1">
        <a:spcBef>
          <a:spcPct val="0"/>
        </a:spcBef>
        <a:buNone/>
        <a:defRPr sz="20100" kern="1200">
          <a:solidFill>
            <a:schemeClr val="tx1"/>
          </a:solidFill>
          <a:latin typeface="+mj-lt"/>
          <a:ea typeface="+mj-ea"/>
          <a:cs typeface="+mj-cs"/>
        </a:defRPr>
      </a:lvl1pPr>
    </p:titleStyle>
    <p:bodyStyle>
      <a:lvl1pPr marL="1564199" indent="-1564199" algn="l" defTabSz="4171193" rtl="0" eaLnBrk="1" latinLnBrk="0" hangingPunct="1">
        <a:spcBef>
          <a:spcPct val="20000"/>
        </a:spcBef>
        <a:buFont typeface="Arial" pitchFamily="34" charset="0"/>
        <a:buChar char="•"/>
        <a:defRPr sz="14600" kern="1200">
          <a:solidFill>
            <a:schemeClr val="tx1"/>
          </a:solidFill>
          <a:latin typeface="+mn-lt"/>
          <a:ea typeface="+mn-ea"/>
          <a:cs typeface="+mn-cs"/>
        </a:defRPr>
      </a:lvl1pPr>
      <a:lvl2pPr marL="3389099" indent="-1303497" algn="l" defTabSz="4171193" rtl="0" eaLnBrk="1" latinLnBrk="0" hangingPunct="1">
        <a:spcBef>
          <a:spcPct val="20000"/>
        </a:spcBef>
        <a:buFont typeface="Arial" pitchFamily="34" charset="0"/>
        <a:buChar char="–"/>
        <a:defRPr sz="12800" kern="1200">
          <a:solidFill>
            <a:schemeClr val="tx1"/>
          </a:solidFill>
          <a:latin typeface="+mn-lt"/>
          <a:ea typeface="+mn-ea"/>
          <a:cs typeface="+mn-cs"/>
        </a:defRPr>
      </a:lvl2pPr>
      <a:lvl3pPr marL="5213994" indent="-1042801" algn="l" defTabSz="4171193" rtl="0" eaLnBrk="1" latinLnBrk="0" hangingPunct="1">
        <a:spcBef>
          <a:spcPct val="20000"/>
        </a:spcBef>
        <a:buFont typeface="Arial" pitchFamily="34" charset="0"/>
        <a:buChar char="•"/>
        <a:defRPr sz="11000" kern="1200">
          <a:solidFill>
            <a:schemeClr val="tx1"/>
          </a:solidFill>
          <a:latin typeface="+mn-lt"/>
          <a:ea typeface="+mn-ea"/>
          <a:cs typeface="+mn-cs"/>
        </a:defRPr>
      </a:lvl3pPr>
      <a:lvl4pPr marL="7299591" indent="-1042801" algn="l" defTabSz="4171193" rtl="0" eaLnBrk="1" latinLnBrk="0" hangingPunct="1">
        <a:spcBef>
          <a:spcPct val="20000"/>
        </a:spcBef>
        <a:buFont typeface="Arial" pitchFamily="34" charset="0"/>
        <a:buChar char="–"/>
        <a:defRPr sz="9100" kern="1200">
          <a:solidFill>
            <a:schemeClr val="tx1"/>
          </a:solidFill>
          <a:latin typeface="+mn-lt"/>
          <a:ea typeface="+mn-ea"/>
          <a:cs typeface="+mn-cs"/>
        </a:defRPr>
      </a:lvl4pPr>
      <a:lvl5pPr marL="9385187" indent="-1042801" algn="l" defTabSz="4171193" rtl="0" eaLnBrk="1" latinLnBrk="0" hangingPunct="1">
        <a:spcBef>
          <a:spcPct val="20000"/>
        </a:spcBef>
        <a:buFont typeface="Arial" pitchFamily="34" charset="0"/>
        <a:buChar char="»"/>
        <a:defRPr sz="9100" kern="1200">
          <a:solidFill>
            <a:schemeClr val="tx1"/>
          </a:solidFill>
          <a:latin typeface="+mn-lt"/>
          <a:ea typeface="+mn-ea"/>
          <a:cs typeface="+mn-cs"/>
        </a:defRPr>
      </a:lvl5pPr>
      <a:lvl6pPr marL="11470784" indent="-1042801" algn="l" defTabSz="4171193" rtl="0" eaLnBrk="1" latinLnBrk="0" hangingPunct="1">
        <a:spcBef>
          <a:spcPct val="20000"/>
        </a:spcBef>
        <a:buFont typeface="Arial" pitchFamily="34" charset="0"/>
        <a:buChar char="•"/>
        <a:defRPr sz="9100" kern="1200">
          <a:solidFill>
            <a:schemeClr val="tx1"/>
          </a:solidFill>
          <a:latin typeface="+mn-lt"/>
          <a:ea typeface="+mn-ea"/>
          <a:cs typeface="+mn-cs"/>
        </a:defRPr>
      </a:lvl6pPr>
      <a:lvl7pPr marL="13556385" indent="-1042801" algn="l" defTabSz="4171193" rtl="0" eaLnBrk="1" latinLnBrk="0" hangingPunct="1">
        <a:spcBef>
          <a:spcPct val="20000"/>
        </a:spcBef>
        <a:buFont typeface="Arial" pitchFamily="34" charset="0"/>
        <a:buChar char="•"/>
        <a:defRPr sz="9100" kern="1200">
          <a:solidFill>
            <a:schemeClr val="tx1"/>
          </a:solidFill>
          <a:latin typeface="+mn-lt"/>
          <a:ea typeface="+mn-ea"/>
          <a:cs typeface="+mn-cs"/>
        </a:defRPr>
      </a:lvl7pPr>
      <a:lvl8pPr marL="15641982" indent="-1042801" algn="l" defTabSz="4171193" rtl="0" eaLnBrk="1" latinLnBrk="0" hangingPunct="1">
        <a:spcBef>
          <a:spcPct val="20000"/>
        </a:spcBef>
        <a:buFont typeface="Arial" pitchFamily="34" charset="0"/>
        <a:buChar char="•"/>
        <a:defRPr sz="9100" kern="1200">
          <a:solidFill>
            <a:schemeClr val="tx1"/>
          </a:solidFill>
          <a:latin typeface="+mn-lt"/>
          <a:ea typeface="+mn-ea"/>
          <a:cs typeface="+mn-cs"/>
        </a:defRPr>
      </a:lvl8pPr>
      <a:lvl9pPr marL="17727578" indent="-1042801" algn="l" defTabSz="4171193" rtl="0" eaLnBrk="1" latinLnBrk="0" hangingPunct="1">
        <a:spcBef>
          <a:spcPct val="20000"/>
        </a:spcBef>
        <a:buFont typeface="Arial" pitchFamily="34" charset="0"/>
        <a:buChar char="•"/>
        <a:defRPr sz="9100" kern="1200">
          <a:solidFill>
            <a:schemeClr val="tx1"/>
          </a:solidFill>
          <a:latin typeface="+mn-lt"/>
          <a:ea typeface="+mn-ea"/>
          <a:cs typeface="+mn-cs"/>
        </a:defRPr>
      </a:lvl9pPr>
    </p:bodyStyle>
    <p:otherStyle>
      <a:defPPr>
        <a:defRPr lang="fr-FR"/>
      </a:defPPr>
      <a:lvl1pPr marL="0" algn="l" defTabSz="4171193" rtl="0" eaLnBrk="1" latinLnBrk="0" hangingPunct="1">
        <a:defRPr sz="8200" kern="1200">
          <a:solidFill>
            <a:schemeClr val="tx1"/>
          </a:solidFill>
          <a:latin typeface="+mn-lt"/>
          <a:ea typeface="+mn-ea"/>
          <a:cs typeface="+mn-cs"/>
        </a:defRPr>
      </a:lvl1pPr>
      <a:lvl2pPr marL="2085597" algn="l" defTabSz="4171193" rtl="0" eaLnBrk="1" latinLnBrk="0" hangingPunct="1">
        <a:defRPr sz="8200" kern="1200">
          <a:solidFill>
            <a:schemeClr val="tx1"/>
          </a:solidFill>
          <a:latin typeface="+mn-lt"/>
          <a:ea typeface="+mn-ea"/>
          <a:cs typeface="+mn-cs"/>
        </a:defRPr>
      </a:lvl2pPr>
      <a:lvl3pPr marL="4171193" algn="l" defTabSz="4171193" rtl="0" eaLnBrk="1" latinLnBrk="0" hangingPunct="1">
        <a:defRPr sz="8200" kern="1200">
          <a:solidFill>
            <a:schemeClr val="tx1"/>
          </a:solidFill>
          <a:latin typeface="+mn-lt"/>
          <a:ea typeface="+mn-ea"/>
          <a:cs typeface="+mn-cs"/>
        </a:defRPr>
      </a:lvl3pPr>
      <a:lvl4pPr marL="6256794" algn="l" defTabSz="4171193" rtl="0" eaLnBrk="1" latinLnBrk="0" hangingPunct="1">
        <a:defRPr sz="8200" kern="1200">
          <a:solidFill>
            <a:schemeClr val="tx1"/>
          </a:solidFill>
          <a:latin typeface="+mn-lt"/>
          <a:ea typeface="+mn-ea"/>
          <a:cs typeface="+mn-cs"/>
        </a:defRPr>
      </a:lvl4pPr>
      <a:lvl5pPr marL="8342391" algn="l" defTabSz="4171193" rtl="0" eaLnBrk="1" latinLnBrk="0" hangingPunct="1">
        <a:defRPr sz="8200" kern="1200">
          <a:solidFill>
            <a:schemeClr val="tx1"/>
          </a:solidFill>
          <a:latin typeface="+mn-lt"/>
          <a:ea typeface="+mn-ea"/>
          <a:cs typeface="+mn-cs"/>
        </a:defRPr>
      </a:lvl5pPr>
      <a:lvl6pPr marL="10427988" algn="l" defTabSz="4171193" rtl="0" eaLnBrk="1" latinLnBrk="0" hangingPunct="1">
        <a:defRPr sz="8200" kern="1200">
          <a:solidFill>
            <a:schemeClr val="tx1"/>
          </a:solidFill>
          <a:latin typeface="+mn-lt"/>
          <a:ea typeface="+mn-ea"/>
          <a:cs typeface="+mn-cs"/>
        </a:defRPr>
      </a:lvl6pPr>
      <a:lvl7pPr marL="12513584" algn="l" defTabSz="4171193" rtl="0" eaLnBrk="1" latinLnBrk="0" hangingPunct="1">
        <a:defRPr sz="8200" kern="1200">
          <a:solidFill>
            <a:schemeClr val="tx1"/>
          </a:solidFill>
          <a:latin typeface="+mn-lt"/>
          <a:ea typeface="+mn-ea"/>
          <a:cs typeface="+mn-cs"/>
        </a:defRPr>
      </a:lvl7pPr>
      <a:lvl8pPr marL="14599181" algn="l" defTabSz="4171193" rtl="0" eaLnBrk="1" latinLnBrk="0" hangingPunct="1">
        <a:defRPr sz="8200" kern="1200">
          <a:solidFill>
            <a:schemeClr val="tx1"/>
          </a:solidFill>
          <a:latin typeface="+mn-lt"/>
          <a:ea typeface="+mn-ea"/>
          <a:cs typeface="+mn-cs"/>
        </a:defRPr>
      </a:lvl8pPr>
      <a:lvl9pPr marL="16684782" algn="l" defTabSz="4171193" rtl="0" eaLnBrk="1" latinLnBrk="0" hangingPunct="1">
        <a:defRPr sz="8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845693" y="0"/>
            <a:ext cx="28552076" cy="6884886"/>
          </a:xfrm>
        </p:spPr>
        <p:style>
          <a:lnRef idx="1">
            <a:schemeClr val="accent1"/>
          </a:lnRef>
          <a:fillRef idx="2">
            <a:schemeClr val="accent1"/>
          </a:fillRef>
          <a:effectRef idx="1">
            <a:schemeClr val="accent1"/>
          </a:effectRef>
          <a:fontRef idx="minor">
            <a:schemeClr val="dk1"/>
          </a:fontRef>
        </p:style>
        <p:txBody>
          <a:bodyPr>
            <a:normAutofit fontScale="90000"/>
          </a:bodyPr>
          <a:lstStyle/>
          <a:p>
            <a:pPr rtl="1"/>
            <a:r>
              <a:rPr lang="ar-DZ" sz="4000" b="1" dirty="0" smtClean="0">
                <a:latin typeface="Times New Roman" pitchFamily="18" charset="0"/>
                <a:cs typeface="Arial" pitchFamily="34" charset="0"/>
              </a:rPr>
              <a:t>جـــامـــعـــة قـــاصـــدي مـــربــاح - ورقـــلـــة</a:t>
            </a:r>
            <a:br>
              <a:rPr lang="ar-DZ" sz="4000" b="1" dirty="0" smtClean="0">
                <a:latin typeface="Times New Roman" pitchFamily="18" charset="0"/>
                <a:cs typeface="Arial" pitchFamily="34" charset="0"/>
              </a:rPr>
            </a:br>
            <a:r>
              <a:rPr lang="ar-DZ" sz="4000" b="1" dirty="0" smtClean="0">
                <a:latin typeface="Times New Roman" pitchFamily="18" charset="0"/>
                <a:cs typeface="Arial" pitchFamily="34" charset="0"/>
              </a:rPr>
              <a:t>كـلـيـة الـعـلـوم الإنـسـانـيـة و الاجـتـمـاعـيـة</a:t>
            </a:r>
            <a:br>
              <a:rPr lang="ar-DZ" sz="4000" b="1" dirty="0" smtClean="0">
                <a:latin typeface="Times New Roman" pitchFamily="18" charset="0"/>
                <a:cs typeface="Arial" pitchFamily="34" charset="0"/>
              </a:rPr>
            </a:br>
            <a:r>
              <a:rPr lang="ar-DZ" sz="4000" b="1" dirty="0" smtClean="0">
                <a:latin typeface="Times New Roman" pitchFamily="18" charset="0"/>
                <a:cs typeface="Arial" pitchFamily="34" charset="0"/>
              </a:rPr>
              <a:t>قـسـم عـلـوم الإعـلام و الاتـصـال</a:t>
            </a:r>
            <a:r>
              <a:rPr lang="ar-DZ" sz="4400" b="1" dirty="0" smtClean="0">
                <a:latin typeface="Times New Roman" pitchFamily="18" charset="0"/>
                <a:cs typeface="Arial" pitchFamily="34" charset="0"/>
              </a:rPr>
              <a:t> </a:t>
            </a:r>
            <a:r>
              <a:rPr lang="ar-DZ" sz="6700" b="1" dirty="0" smtClean="0">
                <a:latin typeface="Times New Roman" pitchFamily="18" charset="0"/>
                <a:cs typeface="Arial" pitchFamily="34" charset="0"/>
              </a:rPr>
              <a:t/>
            </a:r>
            <a:br>
              <a:rPr lang="ar-DZ" sz="6700" b="1" dirty="0" smtClean="0">
                <a:latin typeface="Times New Roman" pitchFamily="18" charset="0"/>
                <a:cs typeface="Arial" pitchFamily="34" charset="0"/>
              </a:rPr>
            </a:br>
            <a:r>
              <a:rPr lang="ar-DZ" sz="6700" b="1" dirty="0" smtClean="0">
                <a:solidFill>
                  <a:srgbClr val="FF0000"/>
                </a:solidFill>
                <a:latin typeface="Times New Roman" pitchFamily="18" charset="0"/>
                <a:cs typeface="Arial" pitchFamily="34" charset="0"/>
              </a:rPr>
              <a:t>تلقي الإشهار التلفزيوني في ظل التكنولوجيا الحديثة للاتصال</a:t>
            </a:r>
            <a:r>
              <a:rPr lang="ar-DZ" sz="4000" dirty="0" smtClean="0">
                <a:latin typeface="Times New Roman" pitchFamily="18" charset="0"/>
                <a:cs typeface="Arial" pitchFamily="34" charset="0"/>
              </a:rPr>
              <a:t/>
            </a:r>
            <a:br>
              <a:rPr lang="ar-DZ" sz="4000" dirty="0" smtClean="0">
                <a:latin typeface="Times New Roman" pitchFamily="18" charset="0"/>
                <a:cs typeface="Arial" pitchFamily="34" charset="0"/>
              </a:rPr>
            </a:br>
            <a:r>
              <a:rPr lang="ar-DZ" sz="4400" b="1" dirty="0" smtClean="0">
                <a:latin typeface="Times New Roman" pitchFamily="18" charset="0"/>
                <a:cs typeface="Arial" pitchFamily="34" charset="0"/>
              </a:rPr>
              <a:t>(دراسة استطلاعية لعينة من طلبة قسم علوم الاعلام والاتصال)</a:t>
            </a:r>
            <a:r>
              <a:rPr lang="ar-DZ" sz="4000" dirty="0" smtClean="0">
                <a:latin typeface="Times New Roman" pitchFamily="18" charset="0"/>
                <a:cs typeface="Arial" pitchFamily="34" charset="0"/>
              </a:rPr>
              <a:t> </a:t>
            </a:r>
            <a:br>
              <a:rPr lang="ar-DZ" sz="4000" dirty="0" smtClean="0">
                <a:latin typeface="Times New Roman" pitchFamily="18" charset="0"/>
                <a:cs typeface="Arial" pitchFamily="34" charset="0"/>
              </a:rPr>
            </a:br>
            <a:r>
              <a:rPr lang="en-US" sz="4400" b="1" dirty="0" smtClean="0">
                <a:solidFill>
                  <a:srgbClr val="FF0000"/>
                </a:solidFill>
                <a:latin typeface="Times New Roman" pitchFamily="18" charset="0"/>
                <a:cs typeface="Arial" pitchFamily="34" charset="0"/>
              </a:rPr>
              <a:t> The Receive Television Advertising Under The </a:t>
            </a:r>
            <a:r>
              <a:rPr lang="fr-FR" sz="4400" b="1" dirty="0" smtClean="0">
                <a:solidFill>
                  <a:srgbClr val="FF0000"/>
                </a:solidFill>
                <a:latin typeface="Times New Roman" pitchFamily="18" charset="0"/>
                <a:cs typeface="Arial" pitchFamily="34" charset="0"/>
              </a:rPr>
              <a:t>M</a:t>
            </a:r>
            <a:r>
              <a:rPr lang="en-US" sz="4400" b="1" dirty="0" smtClean="0">
                <a:solidFill>
                  <a:srgbClr val="FF0000"/>
                </a:solidFill>
                <a:latin typeface="Times New Roman" pitchFamily="18" charset="0"/>
                <a:cs typeface="Arial" pitchFamily="34" charset="0"/>
              </a:rPr>
              <a:t>odern Communication Technology</a:t>
            </a:r>
            <a:r>
              <a:rPr lang="ar-DZ" sz="4000" dirty="0" smtClean="0">
                <a:latin typeface="Times New Roman" pitchFamily="18" charset="0"/>
                <a:cs typeface="Arial" pitchFamily="34" charset="0"/>
              </a:rPr>
              <a:t/>
            </a:r>
            <a:br>
              <a:rPr lang="ar-DZ" sz="4000" dirty="0" smtClean="0">
                <a:latin typeface="Times New Roman" pitchFamily="18" charset="0"/>
                <a:cs typeface="Arial" pitchFamily="34" charset="0"/>
              </a:rPr>
            </a:br>
            <a:r>
              <a:rPr lang="fr-FR" sz="4000" b="1" dirty="0" smtClean="0">
                <a:latin typeface="Times New Roman" pitchFamily="18" charset="0"/>
                <a:cs typeface="Arial" pitchFamily="34" charset="0"/>
              </a:rPr>
              <a:t>(Explorative Study The case of Science Information and  Communication.)</a:t>
            </a:r>
            <a:r>
              <a:rPr lang="fr-FR" sz="4000" dirty="0" smtClean="0">
                <a:latin typeface="Times New Roman" pitchFamily="18" charset="0"/>
                <a:cs typeface="Arial" pitchFamily="34" charset="0"/>
              </a:rPr>
              <a:t/>
            </a:r>
            <a:br>
              <a:rPr lang="fr-FR" sz="4000" dirty="0" smtClean="0">
                <a:latin typeface="Times New Roman" pitchFamily="18" charset="0"/>
                <a:cs typeface="Arial" pitchFamily="34" charset="0"/>
              </a:rPr>
            </a:br>
            <a:r>
              <a:rPr lang="ar-DZ" sz="4000" dirty="0" smtClean="0">
                <a:latin typeface="Times New Roman" pitchFamily="18" charset="0"/>
                <a:cs typeface="Arial" pitchFamily="34" charset="0"/>
              </a:rPr>
              <a:t>ملصق علمي حول موضوع مذكرة تخرج يتم إعدادها لنيل شهادة الماستر ضمن تخصص التكنولوجيات الحديثة للاتصال</a:t>
            </a:r>
            <a:br>
              <a:rPr lang="ar-DZ" sz="4000" dirty="0" smtClean="0">
                <a:latin typeface="Times New Roman" pitchFamily="18" charset="0"/>
                <a:cs typeface="Arial" pitchFamily="34" charset="0"/>
              </a:rPr>
            </a:br>
            <a:r>
              <a:rPr lang="ar-DZ" sz="4000" dirty="0" smtClean="0">
                <a:latin typeface="Times New Roman" pitchFamily="18" charset="0"/>
                <a:cs typeface="Arial" pitchFamily="34" charset="0"/>
              </a:rPr>
              <a:t/>
            </a:r>
            <a:br>
              <a:rPr lang="ar-DZ" sz="4000" dirty="0" smtClean="0">
                <a:latin typeface="Times New Roman" pitchFamily="18" charset="0"/>
                <a:cs typeface="Arial" pitchFamily="34" charset="0"/>
              </a:rPr>
            </a:br>
            <a:r>
              <a:rPr lang="ar-DZ" sz="4000" dirty="0" smtClean="0">
                <a:latin typeface="Times New Roman" pitchFamily="18" charset="0"/>
                <a:cs typeface="Arial" pitchFamily="34" charset="0"/>
              </a:rPr>
              <a:t> </a:t>
            </a:r>
            <a:r>
              <a:rPr lang="ar-DZ" sz="4000" b="1" u="sng" dirty="0" smtClean="0">
                <a:latin typeface="Times New Roman" pitchFamily="18" charset="0"/>
                <a:cs typeface="Arial" pitchFamily="34" charset="0"/>
              </a:rPr>
              <a:t>إعداد </a:t>
            </a:r>
            <a:r>
              <a:rPr lang="ar-DZ" sz="4000" b="1" u="sng" dirty="0" smtClean="0">
                <a:latin typeface="Times New Roman" pitchFamily="18" charset="0"/>
                <a:cs typeface="Arial" pitchFamily="34" charset="0"/>
              </a:rPr>
              <a:t>الطالبتين</a:t>
            </a:r>
            <a:r>
              <a:rPr lang="ar-DZ" sz="4000" b="1" u="sng" dirty="0" smtClean="0">
                <a:latin typeface="Times New Roman" pitchFamily="18" charset="0"/>
                <a:cs typeface="Arial" pitchFamily="34" charset="0"/>
              </a:rPr>
              <a:t>:</a:t>
            </a:r>
            <a:r>
              <a:rPr lang="fr-FR" sz="4000" b="1" dirty="0" smtClean="0">
                <a:latin typeface="Times New Roman" pitchFamily="18" charset="0"/>
                <a:cs typeface="Arial" pitchFamily="34" charset="0"/>
              </a:rPr>
              <a:t> </a:t>
            </a:r>
            <a:r>
              <a:rPr lang="ar-DZ" sz="4000" b="1" dirty="0" smtClean="0">
                <a:latin typeface="Times New Roman" pitchFamily="18" charset="0"/>
                <a:cs typeface="Arial" pitchFamily="34" charset="0"/>
              </a:rPr>
              <a:t> روان  </a:t>
            </a:r>
            <a:r>
              <a:rPr lang="ar-DZ" sz="4000" b="1" dirty="0" smtClean="0">
                <a:latin typeface="Times New Roman" pitchFamily="18" charset="0"/>
                <a:cs typeface="Arial" pitchFamily="34" charset="0"/>
              </a:rPr>
              <a:t>سعيدة</a:t>
            </a:r>
            <a:r>
              <a:rPr lang="ar-DZ" sz="4000" dirty="0" smtClean="0">
                <a:latin typeface="Times New Roman" pitchFamily="18" charset="0"/>
                <a:cs typeface="Arial" pitchFamily="34" charset="0"/>
              </a:rPr>
              <a:t>    </a:t>
            </a:r>
            <a:r>
              <a:rPr lang="fr-FR" sz="4000" b="1" u="sng" dirty="0" smtClean="0">
                <a:latin typeface="Times New Roman" pitchFamily="18" charset="0"/>
                <a:cs typeface="Arial" pitchFamily="34" charset="0"/>
              </a:rPr>
              <a:t>@</a:t>
            </a:r>
            <a:r>
              <a:rPr lang="fr-FR" sz="4000" b="1" u="sng" dirty="0" err="1" smtClean="0">
                <a:latin typeface="Times New Roman" pitchFamily="18" charset="0"/>
                <a:cs typeface="Arial" pitchFamily="34" charset="0"/>
              </a:rPr>
              <a:t>gmail.com</a:t>
            </a:r>
            <a:r>
              <a:rPr lang="ar-DZ" sz="4000" b="1" u="sng" dirty="0" smtClean="0">
                <a:latin typeface="Times New Roman" pitchFamily="18" charset="0"/>
                <a:cs typeface="Arial" pitchFamily="34" charset="0"/>
              </a:rPr>
              <a:t> </a:t>
            </a:r>
            <a:r>
              <a:rPr lang="fr-FR" sz="4000" b="1" u="sng" dirty="0" smtClean="0">
                <a:latin typeface="Times New Roman" pitchFamily="18" charset="0"/>
                <a:cs typeface="Arial" pitchFamily="34" charset="0"/>
              </a:rPr>
              <a:t>rawanedz06</a:t>
            </a:r>
            <a:r>
              <a:rPr lang="ar-DZ" sz="4000" b="1" dirty="0" smtClean="0">
                <a:latin typeface="Times New Roman" pitchFamily="18" charset="0"/>
                <a:cs typeface="Arial" pitchFamily="34" charset="0"/>
              </a:rPr>
              <a:t> </a:t>
            </a:r>
            <a:r>
              <a:rPr lang="ar-DZ" sz="4000" dirty="0" smtClean="0">
                <a:latin typeface="Times New Roman" pitchFamily="18" charset="0"/>
                <a:cs typeface="Arial" pitchFamily="34" charset="0"/>
              </a:rPr>
              <a:t>                                                                                        إ</a:t>
            </a:r>
            <a:r>
              <a:rPr lang="ar-DZ" sz="4000" b="1" dirty="0" smtClean="0">
                <a:latin typeface="Times New Roman" pitchFamily="18" charset="0"/>
                <a:cs typeface="Arial" pitchFamily="34" charset="0"/>
              </a:rPr>
              <a:t>شراف الأستاذ:بودربالة عبد القادر</a:t>
            </a:r>
            <a:r>
              <a:rPr lang="ar-DZ" sz="4000" dirty="0" smtClean="0">
                <a:latin typeface="Times New Roman" pitchFamily="18" charset="0"/>
                <a:cs typeface="Arial" pitchFamily="34" charset="0"/>
              </a:rPr>
              <a:t/>
            </a:r>
            <a:br>
              <a:rPr lang="ar-DZ" sz="4000" dirty="0" smtClean="0">
                <a:latin typeface="Times New Roman" pitchFamily="18" charset="0"/>
                <a:cs typeface="Arial" pitchFamily="34" charset="0"/>
              </a:rPr>
            </a:br>
            <a:r>
              <a:rPr lang="ar-DZ" sz="4000" b="1" dirty="0" smtClean="0">
                <a:latin typeface="Times New Roman" pitchFamily="18" charset="0"/>
                <a:cs typeface="Arial" pitchFamily="34" charset="0"/>
              </a:rPr>
              <a:t>بوداود  فريدة  </a:t>
            </a:r>
            <a:r>
              <a:rPr lang="fr-FR" sz="4000" b="1" dirty="0" smtClean="0">
                <a:latin typeface="Times New Roman" pitchFamily="18" charset="0"/>
                <a:cs typeface="Arial" pitchFamily="34" charset="0"/>
              </a:rPr>
              <a:t>                                                   </a:t>
            </a:r>
            <a:r>
              <a:rPr lang="fr-FR" sz="4000" b="1" u="sng" dirty="0" smtClean="0">
                <a:latin typeface="Times New Roman" pitchFamily="18" charset="0"/>
                <a:cs typeface="Arial" pitchFamily="34" charset="0"/>
              </a:rPr>
              <a:t>ferdousse.25@gmail.com</a:t>
            </a:r>
            <a:r>
              <a:rPr lang="ar-DZ" sz="4000" dirty="0" smtClean="0">
                <a:latin typeface="Times New Roman" pitchFamily="18" charset="0"/>
                <a:cs typeface="Arial" pitchFamily="34" charset="0"/>
              </a:rPr>
              <a:t>                                                               .</a:t>
            </a:r>
            <a:endParaRPr lang="ar-DZ" sz="4000" dirty="0">
              <a:latin typeface="Times New Roman" pitchFamily="18" charset="0"/>
              <a:cs typeface="Arial" pitchFamily="34" charset="0"/>
            </a:endParaRPr>
          </a:p>
        </p:txBody>
      </p:sp>
      <p:sp>
        <p:nvSpPr>
          <p:cNvPr id="3" name="عنوان فرعي 2"/>
          <p:cNvSpPr>
            <a:spLocks noGrp="1"/>
          </p:cNvSpPr>
          <p:nvPr>
            <p:ph type="subTitle" idx="1"/>
          </p:nvPr>
        </p:nvSpPr>
        <p:spPr>
          <a:xfrm>
            <a:off x="15407483" y="7742142"/>
            <a:ext cx="13930410" cy="34290240"/>
          </a:xfrm>
        </p:spPr>
        <p:style>
          <a:lnRef idx="1">
            <a:schemeClr val="accent1"/>
          </a:lnRef>
          <a:fillRef idx="2">
            <a:schemeClr val="accent1"/>
          </a:fillRef>
          <a:effectRef idx="1">
            <a:schemeClr val="accent1"/>
          </a:effectRef>
          <a:fontRef idx="minor">
            <a:schemeClr val="dk1"/>
          </a:fontRef>
        </p:style>
        <p:txBody>
          <a:bodyPr>
            <a:normAutofit/>
          </a:bodyPr>
          <a:lstStyle/>
          <a:p>
            <a:pPr algn="just"/>
            <a:endParaRPr lang="fr-FR" sz="4000" dirty="0" smtClean="0">
              <a:solidFill>
                <a:schemeClr val="tx1"/>
              </a:solidFill>
              <a:latin typeface="Times New Roman" pitchFamily="18" charset="0"/>
              <a:cs typeface="Arial" pitchFamily="34" charset="0"/>
            </a:endParaRPr>
          </a:p>
          <a:p>
            <a:pPr algn="r" rtl="1"/>
            <a:endParaRPr lang="ar-DZ" sz="4000" dirty="0" smtClean="0">
              <a:solidFill>
                <a:schemeClr val="tx1"/>
              </a:solidFill>
              <a:latin typeface="Times New Roman" pitchFamily="18" charset="0"/>
              <a:cs typeface="Arial" pitchFamily="34" charset="0"/>
            </a:endParaRPr>
          </a:p>
          <a:p>
            <a:pPr algn="r" rtl="1"/>
            <a:r>
              <a:rPr lang="ar-DZ" sz="4000" dirty="0" smtClean="0">
                <a:solidFill>
                  <a:schemeClr val="tx1"/>
                </a:solidFill>
                <a:latin typeface="Times New Roman" pitchFamily="18" charset="0"/>
                <a:cs typeface="Arial" pitchFamily="34" charset="0"/>
              </a:rPr>
              <a:t>لقد ساعد التطور الاقتصادي والتوسع الانتاجي الذي شهده العالم في ظل الثورة العلمية والتكنولوجيا الحديثة ، على الزيادة في حجم وأنواع السلع والخدمات التي تعرض في الأسواق وبالتالي </a:t>
            </a:r>
            <a:r>
              <a:rPr lang="ar-DZ" sz="4000" dirty="0" smtClean="0">
                <a:solidFill>
                  <a:schemeClr val="tx1"/>
                </a:solidFill>
                <a:effectLst>
                  <a:outerShdw blurRad="60007" dist="200025" dir="15000000" sy="30000" kx="-1800000" algn="bl" rotWithShape="0">
                    <a:prstClr val="black">
                      <a:alpha val="32000"/>
                    </a:prstClr>
                  </a:outerShdw>
                </a:effectLst>
                <a:latin typeface="Times New Roman" pitchFamily="18" charset="0"/>
                <a:cs typeface="Arial" pitchFamily="34" charset="0"/>
              </a:rPr>
              <a:t>إنتقلت</a:t>
            </a:r>
            <a:r>
              <a:rPr lang="ar-DZ" sz="4000" dirty="0" smtClean="0">
                <a:solidFill>
                  <a:schemeClr val="tx1"/>
                </a:solidFill>
                <a:latin typeface="Times New Roman" pitchFamily="18" charset="0"/>
                <a:cs typeface="Arial" pitchFamily="34" charset="0"/>
              </a:rPr>
              <a:t> أغلب الصناعات من مرحلة الإهتمام بالإنتاج الى مرحلة الإهتمام بالمستهلك والتعرف على رغباته، حيث إستغلت في ذلك الإشهار التلفزيوني الذي يستعمل جميع أنواع الإغراء والتسويق والجاذبية من خلال إستغلاله للتكنولوجيا الحديثة وتتمثل في تكنولوجيا التصوير ، الاضاءة والمونتاج وغيرها من التقنيات لإبهار المتلقي وربطه بالخدمة او السلعة المعلن عنها .    </a:t>
            </a:r>
            <a:endParaRPr lang="fr-FR" sz="4000" dirty="0" smtClean="0">
              <a:solidFill>
                <a:schemeClr val="tx1"/>
              </a:solidFill>
              <a:latin typeface="Times New Roman" pitchFamily="18" charset="0"/>
              <a:cs typeface="Arial" pitchFamily="34" charset="0"/>
            </a:endParaRPr>
          </a:p>
          <a:p>
            <a:pPr algn="just"/>
            <a:endParaRPr lang="fr-FR" sz="4000" dirty="0" smtClean="0">
              <a:solidFill>
                <a:schemeClr val="tx1"/>
              </a:solidFill>
              <a:latin typeface="Times New Roman" pitchFamily="18" charset="0"/>
              <a:cs typeface="Arial" pitchFamily="34" charset="0"/>
            </a:endParaRPr>
          </a:p>
          <a:p>
            <a:pPr algn="just"/>
            <a:endParaRPr lang="fr-FR" sz="4000" dirty="0" smtClean="0">
              <a:solidFill>
                <a:schemeClr val="tx1"/>
              </a:solidFill>
              <a:latin typeface="Times New Roman" pitchFamily="18" charset="0"/>
              <a:cs typeface="Arial" pitchFamily="34" charset="0"/>
            </a:endParaRPr>
          </a:p>
          <a:p>
            <a:pPr algn="r" rtl="1"/>
            <a:r>
              <a:rPr lang="ar-DZ" sz="4000" dirty="0" smtClean="0">
                <a:solidFill>
                  <a:schemeClr val="tx1"/>
                </a:solidFill>
                <a:latin typeface="Times New Roman" pitchFamily="18" charset="0"/>
                <a:cs typeface="Arial" pitchFamily="34" charset="0"/>
              </a:rPr>
              <a:t>ومن خلال هذا الطرح </a:t>
            </a:r>
            <a:r>
              <a:rPr lang="ar-DZ" sz="4000" smtClean="0">
                <a:solidFill>
                  <a:schemeClr val="tx1"/>
                </a:solidFill>
                <a:latin typeface="Times New Roman" pitchFamily="18" charset="0"/>
                <a:cs typeface="Arial" pitchFamily="34" charset="0"/>
              </a:rPr>
              <a:t>يمكننا </a:t>
            </a:r>
            <a:r>
              <a:rPr lang="ar-DZ" sz="4000" smtClean="0">
                <a:solidFill>
                  <a:schemeClr val="tx1"/>
                </a:solidFill>
                <a:latin typeface="Times New Roman" pitchFamily="18" charset="0"/>
                <a:cs typeface="Arial" pitchFamily="34" charset="0"/>
              </a:rPr>
              <a:t>أن </a:t>
            </a:r>
            <a:r>
              <a:rPr lang="ar-DZ" sz="4000" dirty="0" smtClean="0">
                <a:solidFill>
                  <a:schemeClr val="tx1"/>
                </a:solidFill>
                <a:latin typeface="Times New Roman" pitchFamily="18" charset="0"/>
                <a:cs typeface="Arial" pitchFamily="34" charset="0"/>
              </a:rPr>
              <a:t>نحدد مشكلة البحث الذي نحن بصدد دراستها في السؤال التالي:</a:t>
            </a:r>
          </a:p>
          <a:p>
            <a:pPr algn="r" rtl="1"/>
            <a:r>
              <a:rPr lang="ar-DZ" sz="4000" b="1" dirty="0" smtClean="0">
                <a:solidFill>
                  <a:schemeClr val="tx1"/>
                </a:solidFill>
                <a:latin typeface="Times New Roman" pitchFamily="18" charset="0"/>
                <a:cs typeface="Arial" pitchFamily="34" charset="0"/>
              </a:rPr>
              <a:t>هل يؤدي التطور في تقنيات الإشهار التلفزيوني إلى</a:t>
            </a:r>
            <a:r>
              <a:rPr lang="fr-FR" sz="4000" b="1" dirty="0" smtClean="0">
                <a:solidFill>
                  <a:schemeClr val="tx1"/>
                </a:solidFill>
                <a:latin typeface="Times New Roman" pitchFamily="18" charset="0"/>
                <a:cs typeface="Arial" pitchFamily="34" charset="0"/>
              </a:rPr>
              <a:t> </a:t>
            </a:r>
            <a:r>
              <a:rPr lang="ar-DZ" sz="4000" b="1" dirty="0" smtClean="0">
                <a:solidFill>
                  <a:schemeClr val="tx1"/>
                </a:solidFill>
                <a:latin typeface="Times New Roman" pitchFamily="18" charset="0"/>
                <a:cs typeface="Arial" pitchFamily="34" charset="0"/>
              </a:rPr>
              <a:t>زيادة التأثير على المتلقي؟</a:t>
            </a:r>
            <a:endParaRPr lang="fr-FR" sz="4000" b="1" dirty="0" smtClean="0">
              <a:solidFill>
                <a:schemeClr val="tx1"/>
              </a:solidFill>
              <a:latin typeface="Times New Roman" pitchFamily="18" charset="0"/>
              <a:cs typeface="Arial" pitchFamily="34" charset="0"/>
            </a:endParaRPr>
          </a:p>
          <a:p>
            <a:pPr algn="just"/>
            <a:endParaRPr lang="fr-FR" sz="4000" dirty="0" smtClean="0">
              <a:solidFill>
                <a:schemeClr val="tx1"/>
              </a:solidFill>
              <a:latin typeface="Times New Roman" pitchFamily="18" charset="0"/>
              <a:cs typeface="Arial" pitchFamily="34" charset="0"/>
            </a:endParaRPr>
          </a:p>
          <a:p>
            <a:pPr algn="just"/>
            <a:endParaRPr lang="fr-FR" sz="4000" dirty="0" smtClean="0">
              <a:solidFill>
                <a:schemeClr val="tx1"/>
              </a:solidFill>
              <a:latin typeface="Times New Roman" pitchFamily="18" charset="0"/>
              <a:cs typeface="Arial" pitchFamily="34" charset="0"/>
            </a:endParaRPr>
          </a:p>
          <a:p>
            <a:pPr algn="just"/>
            <a:endParaRPr lang="fr-FR" sz="4000" dirty="0" smtClean="0">
              <a:solidFill>
                <a:schemeClr val="tx1"/>
              </a:solidFill>
              <a:latin typeface="Times New Roman" pitchFamily="18" charset="0"/>
              <a:cs typeface="Arial" pitchFamily="34" charset="0"/>
            </a:endParaRPr>
          </a:p>
          <a:p>
            <a:pPr algn="just"/>
            <a:endParaRPr lang="ar-DZ" sz="4000" dirty="0" smtClean="0">
              <a:solidFill>
                <a:schemeClr val="tx1"/>
              </a:solidFill>
              <a:latin typeface="Times New Roman" pitchFamily="18" charset="0"/>
              <a:cs typeface="Arial" pitchFamily="34" charset="0"/>
            </a:endParaRPr>
          </a:p>
          <a:p>
            <a:pPr algn="just"/>
            <a:endParaRPr lang="ar-DZ" sz="4000" dirty="0" smtClean="0">
              <a:solidFill>
                <a:schemeClr val="tx1"/>
              </a:solidFill>
              <a:latin typeface="Times New Roman" pitchFamily="18" charset="0"/>
              <a:cs typeface="Arial" pitchFamily="34" charset="0"/>
            </a:endParaRPr>
          </a:p>
          <a:p>
            <a:pPr algn="just"/>
            <a:endParaRPr lang="ar-DZ" sz="4000" dirty="0" smtClean="0">
              <a:solidFill>
                <a:schemeClr val="tx1"/>
              </a:solidFill>
              <a:latin typeface="Times New Roman" pitchFamily="18" charset="0"/>
              <a:cs typeface="Arial" pitchFamily="34" charset="0"/>
            </a:endParaRPr>
          </a:p>
          <a:p>
            <a:pPr algn="r" rtl="1"/>
            <a:r>
              <a:rPr lang="ar-DZ" sz="4000" dirty="0" smtClean="0">
                <a:solidFill>
                  <a:schemeClr val="tx1"/>
                </a:solidFill>
                <a:latin typeface="Times New Roman" pitchFamily="18" charset="0"/>
                <a:cs typeface="Arial" pitchFamily="34" charset="0"/>
              </a:rPr>
              <a:t>     وتمخض عن التساؤل الرئيسي ثلاث فرضيات هي كالتالي:</a:t>
            </a:r>
          </a:p>
          <a:p>
            <a:pPr algn="r" rtl="1"/>
            <a:r>
              <a:rPr lang="ar-DZ" sz="4000" b="1" dirty="0" smtClean="0">
                <a:solidFill>
                  <a:schemeClr val="tx1"/>
                </a:solidFill>
                <a:latin typeface="Times New Roman" pitchFamily="18" charset="0"/>
                <a:cs typeface="Arial" pitchFamily="34" charset="0"/>
              </a:rPr>
              <a:t>1/</a:t>
            </a:r>
            <a:r>
              <a:rPr lang="ar-DZ" sz="4000" dirty="0" smtClean="0">
                <a:solidFill>
                  <a:schemeClr val="tx1"/>
                </a:solidFill>
                <a:latin typeface="Times New Roman" pitchFamily="18" charset="0"/>
                <a:cs typeface="Arial" pitchFamily="34" charset="0"/>
              </a:rPr>
              <a:t> يعد الإشهارات التلفزيونية الأكثر اهتماما من قبل الشباب الجامعي مقارنة بالوسائل الأخرى.</a:t>
            </a:r>
          </a:p>
          <a:p>
            <a:pPr algn="r" rtl="1"/>
            <a:r>
              <a:rPr lang="ar-DZ" sz="4000" b="1" dirty="0" smtClean="0">
                <a:solidFill>
                  <a:schemeClr val="tx1"/>
                </a:solidFill>
                <a:latin typeface="Times New Roman" pitchFamily="18" charset="0"/>
                <a:cs typeface="Arial" pitchFamily="34" charset="0"/>
              </a:rPr>
              <a:t>2/</a:t>
            </a:r>
            <a:r>
              <a:rPr lang="ar-DZ" sz="4000" dirty="0" smtClean="0">
                <a:solidFill>
                  <a:schemeClr val="tx1"/>
                </a:solidFill>
                <a:latin typeface="Times New Roman" pitchFamily="18" charset="0"/>
                <a:cs typeface="Arial" pitchFamily="34" charset="0"/>
              </a:rPr>
              <a:t> مؤشرات تأثير الإشهارات التلفزيونية في إقناع المشاهد هي : جذب الانتباه ، إثارة الاهتمام ، القدرة على الإقناع.</a:t>
            </a:r>
          </a:p>
          <a:p>
            <a:pPr algn="r" rtl="1"/>
            <a:r>
              <a:rPr lang="ar-DZ" sz="4000" b="1" dirty="0" smtClean="0">
                <a:solidFill>
                  <a:schemeClr val="tx1"/>
                </a:solidFill>
                <a:latin typeface="Times New Roman" pitchFamily="18" charset="0"/>
                <a:cs typeface="Arial" pitchFamily="34" charset="0"/>
              </a:rPr>
              <a:t>3/</a:t>
            </a:r>
            <a:r>
              <a:rPr lang="ar-DZ" sz="4000" dirty="0" smtClean="0">
                <a:solidFill>
                  <a:schemeClr val="tx1"/>
                </a:solidFill>
                <a:latin typeface="Times New Roman" pitchFamily="18" charset="0"/>
                <a:cs typeface="Arial" pitchFamily="34" charset="0"/>
              </a:rPr>
              <a:t> يعتبر تزايد استخدام التقنيات الحديثة في الإشهار التلفزيوني أقوى الأساليب الإقناعية تأثيرًا في النهوض بمختلف المؤسسات.</a:t>
            </a:r>
          </a:p>
        </p:txBody>
      </p:sp>
      <p:sp>
        <p:nvSpPr>
          <p:cNvPr id="4" name="عنوان فرعي 2"/>
          <p:cNvSpPr txBox="1">
            <a:spLocks/>
          </p:cNvSpPr>
          <p:nvPr/>
        </p:nvSpPr>
        <p:spPr>
          <a:xfrm>
            <a:off x="762693" y="7670704"/>
            <a:ext cx="13930410" cy="34290240"/>
          </a:xfrm>
          <a:prstGeom prst="rect">
            <a:avLst/>
          </a:prstGeom>
        </p:spPr>
        <p:style>
          <a:lnRef idx="1">
            <a:schemeClr val="accent1"/>
          </a:lnRef>
          <a:fillRef idx="2">
            <a:schemeClr val="accent1"/>
          </a:fillRef>
          <a:effectRef idx="1">
            <a:schemeClr val="accent1"/>
          </a:effectRef>
          <a:fontRef idx="minor">
            <a:schemeClr val="dk1"/>
          </a:fontRef>
        </p:style>
        <p:txBody>
          <a:bodyPr vert="horz" lIns="417232" tIns="208616" rIns="417232" bIns="208616" rtlCol="1">
            <a:normAutofit/>
          </a:bodyPr>
          <a:lstStyle/>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r>
              <a:rPr lang="ar-DZ" sz="4000" dirty="0" smtClean="0">
                <a:latin typeface="Times New Roman" pitchFamily="18" charset="0"/>
                <a:cs typeface="Arial" pitchFamily="34" charset="0"/>
              </a:rPr>
              <a:t>   </a:t>
            </a:r>
          </a:p>
          <a:p>
            <a:pPr lvl="0" algn="just">
              <a:spcBef>
                <a:spcPct val="20000"/>
              </a:spcBef>
              <a:defRPr/>
            </a:pPr>
            <a:r>
              <a:rPr lang="ar-DZ" sz="4000" dirty="0" smtClean="0">
                <a:latin typeface="Times New Roman" pitchFamily="18" charset="0"/>
                <a:cs typeface="Arial" pitchFamily="34" charset="0"/>
              </a:rPr>
              <a:t>  تتعدد المناهج وتختلف نظرًا لطبيعة الدراسة، والمنهج الذي استخدمناه في دراستنا هو المنهج الوصفي وهو عبارة عن طريقة لوصف الموضوع المراد دراسته من خلال منهجية علمية صحيحة وتصوير النتائج التي يتم التوصل إليها على أشكال رقمية معبرة يمكن تفسيرها.</a:t>
            </a:r>
          </a:p>
          <a:p>
            <a:pPr lvl="0" algn="just">
              <a:spcBef>
                <a:spcPct val="20000"/>
              </a:spcBef>
              <a:defRPr/>
            </a:pPr>
            <a:endParaRPr kumimoji="0" lang="ar-DZ" sz="4000" b="0" i="0" u="none" strike="noStrike" kern="1200" cap="none" spc="0" normalizeH="0" baseline="0" noProof="0" dirty="0" smtClean="0">
              <a:ln>
                <a:noFill/>
              </a:ln>
              <a:effectLst/>
              <a:uLnTx/>
              <a:uFillTx/>
              <a:latin typeface="Times New Roman" pitchFamily="18" charset="0"/>
              <a:ea typeface="+mn-ea"/>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endParaRPr lang="fr-FR" sz="4000" dirty="0">
              <a:latin typeface="Times New Roman" pitchFamily="18" charset="0"/>
              <a:cs typeface="Arial" pitchFamily="34" charset="0"/>
            </a:endParaRPr>
          </a:p>
          <a:p>
            <a:pPr lvl="0" algn="just">
              <a:spcBef>
                <a:spcPct val="20000"/>
              </a:spcBef>
              <a:defRPr/>
            </a:pPr>
            <a:endParaRPr lang="fr-FR" sz="4000" dirty="0" smtClean="0">
              <a:latin typeface="Times New Roman" pitchFamily="18" charset="0"/>
              <a:cs typeface="Arial" pitchFamily="34" charset="0"/>
            </a:endParaRPr>
          </a:p>
          <a:p>
            <a:pPr lvl="0" algn="just">
              <a:spcBef>
                <a:spcPct val="20000"/>
              </a:spcBef>
              <a:defRPr/>
            </a:pPr>
            <a:r>
              <a:rPr lang="ar-DZ" sz="4000" dirty="0" smtClean="0">
                <a:latin typeface="Times New Roman" pitchFamily="18" charset="0"/>
                <a:cs typeface="Arial" pitchFamily="34" charset="0"/>
              </a:rPr>
              <a:t>إن من أنسب أدوات جمع البيانات في دراستنا هذه  هى ”الملاحظة“ و“الإستبيان“ حيث تعرف </a:t>
            </a:r>
            <a:r>
              <a:rPr lang="ar-DZ" sz="4000" b="1" dirty="0" smtClean="0">
                <a:latin typeface="Times New Roman" pitchFamily="18" charset="0"/>
                <a:cs typeface="Arial" pitchFamily="34" charset="0"/>
              </a:rPr>
              <a:t>الملاحظة</a:t>
            </a:r>
            <a:r>
              <a:rPr lang="ar-DZ" sz="4000" dirty="0" smtClean="0">
                <a:latin typeface="Times New Roman" pitchFamily="18" charset="0"/>
                <a:cs typeface="Arial" pitchFamily="34" charset="0"/>
              </a:rPr>
              <a:t> على أنها عبارة عن أداة تستعمل عادة في مشاهدة ظاهرة ما بصفة مباشرة بهدف أخذ معلومات كيفية من أجل فهم المواقف والسلوكات.أما </a:t>
            </a:r>
            <a:r>
              <a:rPr lang="ar-DZ" sz="4000" b="1" dirty="0" smtClean="0">
                <a:latin typeface="Times New Roman" pitchFamily="18" charset="0"/>
                <a:cs typeface="Arial" pitchFamily="34" charset="0"/>
              </a:rPr>
              <a:t>الإستبيان</a:t>
            </a:r>
            <a:r>
              <a:rPr lang="ar-DZ" sz="4000" dirty="0" smtClean="0">
                <a:latin typeface="Times New Roman" pitchFamily="18" charset="0"/>
                <a:cs typeface="Arial" pitchFamily="34" charset="0"/>
              </a:rPr>
              <a:t>:هو أداة ملائمة وفعالة للحصول على البيانات او المعلومات المرتبطة بموضوع البحث ، ويقوم الإستبيان على تحديد مجموعة من الاسئلة ويطلب من الأفراد المعنيين أو المفردات تحت الدراسة  الإجابة عليها.</a:t>
            </a: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r>
              <a:rPr lang="ar-DZ" sz="4000" dirty="0" smtClean="0">
                <a:latin typeface="Times New Roman" pitchFamily="18" charset="0"/>
                <a:cs typeface="Arial" pitchFamily="34" charset="0"/>
              </a:rPr>
              <a:t>يتمثل مجتمع البحث  الذي اخترناه في دراستنا هذه في طلبة  قسم علوم الاعلام والاتصال للموسم الدراسي 2014/2015 واخترنا العينة العشوائية لتمثل المجتمع الكلي نظرا لكبر حجم مجتمع الدراسة .</a:t>
            </a: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endParaRPr lang="ar-DZ" sz="4000" dirty="0" smtClean="0">
              <a:latin typeface="Times New Roman" pitchFamily="18" charset="0"/>
              <a:cs typeface="Arial" pitchFamily="34" charset="0"/>
            </a:endParaRPr>
          </a:p>
          <a:p>
            <a:pPr lvl="0" algn="just">
              <a:spcBef>
                <a:spcPct val="20000"/>
              </a:spcBef>
              <a:defRPr/>
            </a:pPr>
            <a:r>
              <a:rPr lang="ar-DZ" sz="4000" dirty="0" smtClean="0">
                <a:latin typeface="Times New Roman" pitchFamily="18" charset="0"/>
                <a:cs typeface="Arial" pitchFamily="34" charset="0"/>
              </a:rPr>
              <a:t>نقوم بمباشرة الدراسة الاستطلاعية للوقوف على آراء الطلبة حول عملية تلقى الإشهار التلفزيوني في ظل التكنولوجيا الحديثة للاتصال ومعرفة مدى تأثرهم </a:t>
            </a:r>
            <a:r>
              <a:rPr lang="ar-DZ" sz="4000" dirty="0" err="1" smtClean="0">
                <a:latin typeface="Times New Roman" pitchFamily="18" charset="0"/>
                <a:cs typeface="Arial" pitchFamily="34" charset="0"/>
              </a:rPr>
              <a:t>به</a:t>
            </a:r>
            <a:r>
              <a:rPr lang="ar-DZ" sz="4000" dirty="0" smtClean="0">
                <a:latin typeface="Times New Roman" pitchFamily="18" charset="0"/>
                <a:cs typeface="Arial" pitchFamily="34" charset="0"/>
              </a:rPr>
              <a:t> وذلك عن طريق استجوابهم من خلال أداة استمارة الاستبيان التي هي قيد التصميم ليتم توزيعها على أفراد العينة الممثلة لمجتمع البحث ليتم بعدها القيام بعملية تفريغ البيانات وصولا للنتائج .</a:t>
            </a:r>
          </a:p>
        </p:txBody>
      </p:sp>
      <p:cxnSp>
        <p:nvCxnSpPr>
          <p:cNvPr id="6" name="رابط مستقيم 5"/>
          <p:cNvCxnSpPr/>
          <p:nvPr/>
        </p:nvCxnSpPr>
        <p:spPr>
          <a:xfrm rot="5400000">
            <a:off x="-2166265" y="24815824"/>
            <a:ext cx="34433116" cy="1588"/>
          </a:xfrm>
          <a:prstGeom prst="line">
            <a:avLst/>
          </a:prstGeom>
          <a:ln w="25400"/>
        </p:spPr>
        <p:style>
          <a:lnRef idx="1">
            <a:schemeClr val="accent1"/>
          </a:lnRef>
          <a:fillRef idx="0">
            <a:schemeClr val="accent1"/>
          </a:fillRef>
          <a:effectRef idx="0">
            <a:schemeClr val="accent1"/>
          </a:effectRef>
          <a:fontRef idx="minor">
            <a:schemeClr val="tx1"/>
          </a:fontRef>
        </p:style>
      </p:cxnSp>
      <p:pic>
        <p:nvPicPr>
          <p:cNvPr id="7" name="Picture 2" descr="C:\Users\lenovo\Desktop\شعار جامعة ورقلة.png"/>
          <p:cNvPicPr>
            <a:picLocks noChangeAspect="1" noChangeArrowheads="1"/>
          </p:cNvPicPr>
          <p:nvPr/>
        </p:nvPicPr>
        <p:blipFill>
          <a:blip r:embed="rId2" cstate="print"/>
          <a:srcRect/>
          <a:stretch>
            <a:fillRect/>
          </a:stretch>
        </p:blipFill>
        <p:spPr bwMode="auto">
          <a:xfrm>
            <a:off x="884115" y="1026970"/>
            <a:ext cx="4379172" cy="4000528"/>
          </a:xfrm>
          <a:prstGeom prst="ellipse">
            <a:avLst/>
          </a:prstGeom>
          <a:noFill/>
        </p:spPr>
      </p:pic>
      <p:pic>
        <p:nvPicPr>
          <p:cNvPr id="8" name="Picture 2" descr="C:\Users\lenovo\Desktop\شعار جامعة ورقلة.png"/>
          <p:cNvPicPr>
            <a:picLocks noChangeAspect="1" noChangeArrowheads="1"/>
          </p:cNvPicPr>
          <p:nvPr/>
        </p:nvPicPr>
        <p:blipFill>
          <a:blip r:embed="rId2" cstate="print"/>
          <a:srcRect/>
          <a:stretch>
            <a:fillRect/>
          </a:stretch>
        </p:blipFill>
        <p:spPr bwMode="auto">
          <a:xfrm>
            <a:off x="24980175" y="1026970"/>
            <a:ext cx="4379172" cy="4000528"/>
          </a:xfrm>
          <a:prstGeom prst="ellipse">
            <a:avLst/>
          </a:prstGeom>
          <a:noFill/>
        </p:spPr>
      </p:pic>
      <p:sp>
        <p:nvSpPr>
          <p:cNvPr id="11" name="مستطيل مستدير الزوايا 10"/>
          <p:cNvSpPr/>
          <p:nvPr/>
        </p:nvSpPr>
        <p:spPr>
          <a:xfrm>
            <a:off x="15764673" y="7649232"/>
            <a:ext cx="13358906" cy="1296144"/>
          </a:xfrm>
          <a:prstGeom prst="roundRect">
            <a:avLst/>
          </a:prstGeom>
        </p:spPr>
        <p:style>
          <a:lnRef idx="3">
            <a:schemeClr val="lt1"/>
          </a:lnRef>
          <a:fillRef idx="1">
            <a:schemeClr val="accent5"/>
          </a:fillRef>
          <a:effectRef idx="1">
            <a:schemeClr val="accent5"/>
          </a:effectRef>
          <a:fontRef idx="minor">
            <a:schemeClr val="lt1"/>
          </a:fontRef>
        </p:style>
        <p:txBody>
          <a:bodyPr rtlCol="1" anchor="ctr"/>
          <a:lstStyle/>
          <a:p>
            <a:r>
              <a:rPr lang="ar-DZ" sz="6000" dirty="0" smtClean="0">
                <a:solidFill>
                  <a:schemeClr val="tx1"/>
                </a:solidFill>
                <a:effectLst>
                  <a:outerShdw blurRad="60007" dist="310007" dir="7680000" sy="30000" kx="1300200" algn="ctr" rotWithShape="0">
                    <a:prstClr val="black">
                      <a:alpha val="32000"/>
                    </a:prstClr>
                  </a:outerShdw>
                </a:effectLst>
              </a:rPr>
              <a:t>مقدمـة :</a:t>
            </a:r>
            <a:endParaRPr lang="ar-DZ" sz="6000" dirty="0">
              <a:solidFill>
                <a:schemeClr val="tx1"/>
              </a:solidFill>
              <a:effectLst>
                <a:outerShdw blurRad="60007" dist="310007" dir="7680000" sy="30000" kx="1300200" algn="ctr" rotWithShape="0">
                  <a:prstClr val="black">
                    <a:alpha val="32000"/>
                  </a:prstClr>
                </a:outerShdw>
              </a:effectLst>
            </a:endParaRPr>
          </a:p>
        </p:txBody>
      </p:sp>
      <p:sp>
        <p:nvSpPr>
          <p:cNvPr id="12" name="مستطيل مستدير الزوايا 11"/>
          <p:cNvSpPr/>
          <p:nvPr/>
        </p:nvSpPr>
        <p:spPr>
          <a:xfrm>
            <a:off x="15481771" y="20220846"/>
            <a:ext cx="13358906" cy="1224136"/>
          </a:xfrm>
          <a:prstGeom prst="roundRect">
            <a:avLst/>
          </a:prstGeom>
        </p:spPr>
        <p:style>
          <a:lnRef idx="3">
            <a:schemeClr val="lt1"/>
          </a:lnRef>
          <a:fillRef idx="1">
            <a:schemeClr val="accent5"/>
          </a:fillRef>
          <a:effectRef idx="1">
            <a:schemeClr val="accent5"/>
          </a:effectRef>
          <a:fontRef idx="minor">
            <a:schemeClr val="lt1"/>
          </a:fontRef>
        </p:style>
        <p:txBody>
          <a:bodyPr rtlCol="1" anchor="ctr"/>
          <a:lstStyle/>
          <a:p>
            <a:r>
              <a:rPr lang="ar-DZ" sz="6000" dirty="0" smtClean="0">
                <a:solidFill>
                  <a:schemeClr val="tx1"/>
                </a:solidFill>
              </a:rPr>
              <a:t>فرضيات الدراسة :</a:t>
            </a:r>
            <a:endParaRPr lang="ar-DZ" sz="6000" dirty="0">
              <a:solidFill>
                <a:schemeClr val="tx1"/>
              </a:solidFill>
            </a:endParaRPr>
          </a:p>
        </p:txBody>
      </p:sp>
      <p:sp>
        <p:nvSpPr>
          <p:cNvPr id="13" name="مستطيل مستدير الزوايا 12"/>
          <p:cNvSpPr/>
          <p:nvPr/>
        </p:nvSpPr>
        <p:spPr>
          <a:xfrm>
            <a:off x="1016914" y="7742142"/>
            <a:ext cx="13358906" cy="1187274"/>
          </a:xfrm>
          <a:prstGeom prst="roundRect">
            <a:avLst/>
          </a:prstGeom>
        </p:spPr>
        <p:style>
          <a:lnRef idx="3">
            <a:schemeClr val="lt1"/>
          </a:lnRef>
          <a:fillRef idx="1">
            <a:schemeClr val="accent5"/>
          </a:fillRef>
          <a:effectRef idx="1">
            <a:schemeClr val="accent5"/>
          </a:effectRef>
          <a:fontRef idx="minor">
            <a:schemeClr val="lt1"/>
          </a:fontRef>
        </p:style>
        <p:txBody>
          <a:bodyPr rtlCol="1" anchor="ctr"/>
          <a:lstStyle/>
          <a:p>
            <a:r>
              <a:rPr lang="ar-DZ" sz="6000" dirty="0" smtClean="0">
                <a:solidFill>
                  <a:schemeClr val="tx1"/>
                </a:solidFill>
              </a:rPr>
              <a:t>المناهج المعتمدة في البحث:</a:t>
            </a:r>
            <a:endParaRPr lang="ar-DZ" sz="6000" dirty="0">
              <a:solidFill>
                <a:schemeClr val="tx1"/>
              </a:solidFill>
            </a:endParaRPr>
          </a:p>
        </p:txBody>
      </p:sp>
      <p:sp>
        <p:nvSpPr>
          <p:cNvPr id="14" name="مستطيل مستدير الزوايا 13"/>
          <p:cNvSpPr/>
          <p:nvPr/>
        </p:nvSpPr>
        <p:spPr>
          <a:xfrm>
            <a:off x="15481771" y="27219448"/>
            <a:ext cx="13358906" cy="1296144"/>
          </a:xfrm>
          <a:prstGeom prst="roundRect">
            <a:avLst/>
          </a:prstGeom>
        </p:spPr>
        <p:style>
          <a:lnRef idx="3">
            <a:schemeClr val="lt1"/>
          </a:lnRef>
          <a:fillRef idx="1">
            <a:schemeClr val="accent5"/>
          </a:fillRef>
          <a:effectRef idx="1">
            <a:schemeClr val="accent5"/>
          </a:effectRef>
          <a:fontRef idx="minor">
            <a:schemeClr val="lt1"/>
          </a:fontRef>
        </p:style>
        <p:txBody>
          <a:bodyPr rtlCol="1" anchor="ctr"/>
          <a:lstStyle>
            <a:defPPr>
              <a:defRPr lang="ar-SA"/>
            </a:defPPr>
            <a:lvl1pPr marL="0" algn="r" defTabSz="4172316" rtl="1" eaLnBrk="1" latinLnBrk="0" hangingPunct="1">
              <a:defRPr sz="8200" kern="1200">
                <a:solidFill>
                  <a:schemeClr val="lt1"/>
                </a:solidFill>
                <a:latin typeface="+mn-lt"/>
                <a:ea typeface="+mn-ea"/>
                <a:cs typeface="+mn-cs"/>
              </a:defRPr>
            </a:lvl1pPr>
            <a:lvl2pPr marL="2086158" algn="r" defTabSz="4172316" rtl="1" eaLnBrk="1" latinLnBrk="0" hangingPunct="1">
              <a:defRPr sz="8200" kern="1200">
                <a:solidFill>
                  <a:schemeClr val="lt1"/>
                </a:solidFill>
                <a:latin typeface="+mn-lt"/>
                <a:ea typeface="+mn-ea"/>
                <a:cs typeface="+mn-cs"/>
              </a:defRPr>
            </a:lvl2pPr>
            <a:lvl3pPr marL="4172316" algn="r" defTabSz="4172316" rtl="1" eaLnBrk="1" latinLnBrk="0" hangingPunct="1">
              <a:defRPr sz="8200" kern="1200">
                <a:solidFill>
                  <a:schemeClr val="lt1"/>
                </a:solidFill>
                <a:latin typeface="+mn-lt"/>
                <a:ea typeface="+mn-ea"/>
                <a:cs typeface="+mn-cs"/>
              </a:defRPr>
            </a:lvl3pPr>
            <a:lvl4pPr marL="6258474" algn="r" defTabSz="4172316" rtl="1" eaLnBrk="1" latinLnBrk="0" hangingPunct="1">
              <a:defRPr sz="8200" kern="1200">
                <a:solidFill>
                  <a:schemeClr val="lt1"/>
                </a:solidFill>
                <a:latin typeface="+mn-lt"/>
                <a:ea typeface="+mn-ea"/>
                <a:cs typeface="+mn-cs"/>
              </a:defRPr>
            </a:lvl4pPr>
            <a:lvl5pPr marL="8344632" algn="r" defTabSz="4172316" rtl="1" eaLnBrk="1" latinLnBrk="0" hangingPunct="1">
              <a:defRPr sz="8200" kern="1200">
                <a:solidFill>
                  <a:schemeClr val="lt1"/>
                </a:solidFill>
                <a:latin typeface="+mn-lt"/>
                <a:ea typeface="+mn-ea"/>
                <a:cs typeface="+mn-cs"/>
              </a:defRPr>
            </a:lvl5pPr>
            <a:lvl6pPr marL="10430789" algn="r" defTabSz="4172316" rtl="1" eaLnBrk="1" latinLnBrk="0" hangingPunct="1">
              <a:defRPr sz="8200" kern="1200">
                <a:solidFill>
                  <a:schemeClr val="lt1"/>
                </a:solidFill>
                <a:latin typeface="+mn-lt"/>
                <a:ea typeface="+mn-ea"/>
                <a:cs typeface="+mn-cs"/>
              </a:defRPr>
            </a:lvl6pPr>
            <a:lvl7pPr marL="12516947" algn="r" defTabSz="4172316" rtl="1" eaLnBrk="1" latinLnBrk="0" hangingPunct="1">
              <a:defRPr sz="8200" kern="1200">
                <a:solidFill>
                  <a:schemeClr val="lt1"/>
                </a:solidFill>
                <a:latin typeface="+mn-lt"/>
                <a:ea typeface="+mn-ea"/>
                <a:cs typeface="+mn-cs"/>
              </a:defRPr>
            </a:lvl7pPr>
            <a:lvl8pPr marL="14603105" algn="r" defTabSz="4172316" rtl="1" eaLnBrk="1" latinLnBrk="0" hangingPunct="1">
              <a:defRPr sz="8200" kern="1200">
                <a:solidFill>
                  <a:schemeClr val="lt1"/>
                </a:solidFill>
                <a:latin typeface="+mn-lt"/>
                <a:ea typeface="+mn-ea"/>
                <a:cs typeface="+mn-cs"/>
              </a:defRPr>
            </a:lvl8pPr>
            <a:lvl9pPr marL="16689263" algn="r" defTabSz="4172316" rtl="1" eaLnBrk="1" latinLnBrk="0" hangingPunct="1">
              <a:defRPr sz="8200" kern="1200">
                <a:solidFill>
                  <a:schemeClr val="lt1"/>
                </a:solidFill>
                <a:latin typeface="+mn-lt"/>
                <a:ea typeface="+mn-ea"/>
                <a:cs typeface="+mn-cs"/>
              </a:defRPr>
            </a:lvl9pPr>
          </a:lstStyle>
          <a:p>
            <a:r>
              <a:rPr lang="ar-DZ" sz="6000" dirty="0" smtClean="0">
                <a:solidFill>
                  <a:schemeClr val="tx1"/>
                </a:solidFill>
              </a:rPr>
              <a:t>أهداف البحث:</a:t>
            </a:r>
            <a:endParaRPr lang="ar-DZ" sz="6000" dirty="0">
              <a:solidFill>
                <a:schemeClr val="tx1"/>
              </a:solidFill>
            </a:endParaRPr>
          </a:p>
        </p:txBody>
      </p:sp>
      <p:sp>
        <p:nvSpPr>
          <p:cNvPr id="15" name="مستطيل مستدير الزوايا 14"/>
          <p:cNvSpPr/>
          <p:nvPr/>
        </p:nvSpPr>
        <p:spPr>
          <a:xfrm>
            <a:off x="1016914" y="14186000"/>
            <a:ext cx="13358906" cy="1224136"/>
          </a:xfrm>
          <a:prstGeom prst="roundRect">
            <a:avLst/>
          </a:prstGeom>
        </p:spPr>
        <p:style>
          <a:lnRef idx="3">
            <a:schemeClr val="lt1"/>
          </a:lnRef>
          <a:fillRef idx="1">
            <a:schemeClr val="accent5"/>
          </a:fillRef>
          <a:effectRef idx="1">
            <a:schemeClr val="accent5"/>
          </a:effectRef>
          <a:fontRef idx="minor">
            <a:schemeClr val="lt1"/>
          </a:fontRef>
        </p:style>
        <p:txBody>
          <a:bodyPr rtlCol="1" anchor="ctr"/>
          <a:lstStyle/>
          <a:p>
            <a:r>
              <a:rPr lang="ar-DZ" sz="6000" dirty="0" smtClean="0">
                <a:solidFill>
                  <a:schemeClr val="tx1"/>
                </a:solidFill>
              </a:rPr>
              <a:t>أدوات جمع البيانات:</a:t>
            </a:r>
            <a:endParaRPr lang="ar-DZ" sz="6000" dirty="0">
              <a:solidFill>
                <a:schemeClr val="tx1"/>
              </a:solidFill>
            </a:endParaRPr>
          </a:p>
        </p:txBody>
      </p:sp>
      <p:sp>
        <p:nvSpPr>
          <p:cNvPr id="16" name="مستطيل مستدير الزوايا 15"/>
          <p:cNvSpPr/>
          <p:nvPr/>
        </p:nvSpPr>
        <p:spPr>
          <a:xfrm>
            <a:off x="1334197" y="20220846"/>
            <a:ext cx="13358906" cy="1224136"/>
          </a:xfrm>
          <a:prstGeom prst="roundRect">
            <a:avLst/>
          </a:prstGeom>
        </p:spPr>
        <p:style>
          <a:lnRef idx="1">
            <a:schemeClr val="accent5"/>
          </a:lnRef>
          <a:fillRef idx="3">
            <a:schemeClr val="accent5"/>
          </a:fillRef>
          <a:effectRef idx="2">
            <a:schemeClr val="accent5"/>
          </a:effectRef>
          <a:fontRef idx="minor">
            <a:schemeClr val="lt1"/>
          </a:fontRef>
        </p:style>
        <p:txBody>
          <a:bodyPr rtlCol="1" anchor="ctr"/>
          <a:lstStyle/>
          <a:p>
            <a:r>
              <a:rPr lang="ar-DZ" sz="6000" dirty="0" smtClean="0">
                <a:solidFill>
                  <a:schemeClr val="tx1"/>
                </a:solidFill>
              </a:rPr>
              <a:t>الإطار الزمني </a:t>
            </a:r>
            <a:r>
              <a:rPr lang="ar-DZ" sz="6000" dirty="0" err="1" smtClean="0">
                <a:solidFill>
                  <a:schemeClr val="tx1"/>
                </a:solidFill>
              </a:rPr>
              <a:t>و</a:t>
            </a:r>
            <a:r>
              <a:rPr lang="ar-DZ" sz="6000" dirty="0" smtClean="0">
                <a:solidFill>
                  <a:schemeClr val="tx1"/>
                </a:solidFill>
              </a:rPr>
              <a:t> مجتمع البحث</a:t>
            </a:r>
            <a:endParaRPr lang="ar-DZ" sz="6000" dirty="0">
              <a:solidFill>
                <a:schemeClr val="tx1"/>
              </a:solidFill>
            </a:endParaRPr>
          </a:p>
        </p:txBody>
      </p:sp>
      <p:sp>
        <p:nvSpPr>
          <p:cNvPr id="17" name="مستطيل مستدير الزوايا 16"/>
          <p:cNvSpPr/>
          <p:nvPr/>
        </p:nvSpPr>
        <p:spPr>
          <a:xfrm>
            <a:off x="1008538" y="27147440"/>
            <a:ext cx="13358906" cy="1296144"/>
          </a:xfrm>
          <a:prstGeom prst="roundRect">
            <a:avLst/>
          </a:prstGeom>
        </p:spPr>
        <p:style>
          <a:lnRef idx="3">
            <a:schemeClr val="lt1"/>
          </a:lnRef>
          <a:fillRef idx="1">
            <a:schemeClr val="accent5"/>
          </a:fillRef>
          <a:effectRef idx="1">
            <a:schemeClr val="accent5"/>
          </a:effectRef>
          <a:fontRef idx="minor">
            <a:schemeClr val="lt1"/>
          </a:fontRef>
        </p:style>
        <p:txBody>
          <a:bodyPr rtlCol="1" anchor="ctr"/>
          <a:lstStyle/>
          <a:p>
            <a:r>
              <a:rPr lang="ar-DZ" sz="6000" dirty="0" smtClean="0">
                <a:solidFill>
                  <a:schemeClr val="tx1"/>
                </a:solidFill>
              </a:rPr>
              <a:t>الجانب التطبيقي:</a:t>
            </a:r>
            <a:endParaRPr lang="ar-DZ" sz="6000" dirty="0">
              <a:solidFill>
                <a:schemeClr val="tx1"/>
              </a:solidFill>
            </a:endParaRPr>
          </a:p>
        </p:txBody>
      </p:sp>
      <p:sp>
        <p:nvSpPr>
          <p:cNvPr id="18" name="مستطيل مستدير الزوايا 17"/>
          <p:cNvSpPr/>
          <p:nvPr/>
        </p:nvSpPr>
        <p:spPr>
          <a:xfrm>
            <a:off x="15764673" y="14314438"/>
            <a:ext cx="13318999" cy="1214446"/>
          </a:xfrm>
          <a:prstGeom prst="roundRect">
            <a:avLst/>
          </a:prstGeom>
        </p:spPr>
        <p:style>
          <a:lnRef idx="3">
            <a:schemeClr val="lt1"/>
          </a:lnRef>
          <a:fillRef idx="1">
            <a:schemeClr val="accent5"/>
          </a:fillRef>
          <a:effectRef idx="1">
            <a:schemeClr val="accent5"/>
          </a:effectRef>
          <a:fontRef idx="minor">
            <a:schemeClr val="lt1"/>
          </a:fontRef>
        </p:style>
        <p:txBody>
          <a:bodyPr rtlCol="1" anchor="ctr"/>
          <a:lstStyle/>
          <a:p>
            <a:r>
              <a:rPr lang="ar-DZ" sz="6000" dirty="0" smtClean="0">
                <a:solidFill>
                  <a:schemeClr val="tx1"/>
                </a:solidFill>
              </a:rPr>
              <a:t>تحديد المشكلة:</a:t>
            </a:r>
            <a:endParaRPr lang="ar-DZ" sz="6000" dirty="0">
              <a:solidFill>
                <a:schemeClr val="tx1"/>
              </a:solidFill>
            </a:endParaRPr>
          </a:p>
        </p:txBody>
      </p:sp>
      <p:sp>
        <p:nvSpPr>
          <p:cNvPr id="24" name="ZoneTexte 23"/>
          <p:cNvSpPr txBox="1"/>
          <p:nvPr/>
        </p:nvSpPr>
        <p:spPr>
          <a:xfrm>
            <a:off x="15625787" y="28155552"/>
            <a:ext cx="13465496" cy="4401205"/>
          </a:xfrm>
          <a:prstGeom prst="rect">
            <a:avLst/>
          </a:prstGeom>
          <a:noFill/>
        </p:spPr>
        <p:txBody>
          <a:bodyPr wrap="square" rtlCol="0">
            <a:spAutoFit/>
          </a:bodyPr>
          <a:lstStyle/>
          <a:p>
            <a:endParaRPr lang="ar-DZ" sz="4000" dirty="0" smtClean="0"/>
          </a:p>
          <a:p>
            <a:endParaRPr lang="ar-DZ" sz="4000" dirty="0" smtClean="0"/>
          </a:p>
          <a:p>
            <a:r>
              <a:rPr lang="ar-DZ" sz="4000" dirty="0" smtClean="0"/>
              <a:t> تسعى هذه الدراسة الى تحقيق الأهداف التالية:</a:t>
            </a:r>
          </a:p>
          <a:p>
            <a:r>
              <a:rPr lang="ar-DZ" sz="4000" b="1" dirty="0" smtClean="0"/>
              <a:t>1/ </a:t>
            </a:r>
            <a:r>
              <a:rPr lang="ar-DZ" sz="4000" dirty="0" smtClean="0"/>
              <a:t>إثراء الرصيد المكتبي بمراجع جديدة.</a:t>
            </a:r>
          </a:p>
          <a:p>
            <a:r>
              <a:rPr lang="ar-DZ" sz="4000" b="1" dirty="0" smtClean="0"/>
              <a:t>2/ </a:t>
            </a:r>
            <a:r>
              <a:rPr lang="ar-DZ" sz="4000" dirty="0" smtClean="0"/>
              <a:t>معرفة ماذا أضافت التكنولوجيا من تقنيات حديثة للإشهار التلفزيوني ومدى مساهمة ذلك في زيادة التأثير على المتلقي، وكذا توجيه القرارات الشرائية لدى الشاب الجامعي.</a:t>
            </a:r>
            <a:endParaRPr lang="fr-FR" sz="4000" dirty="0"/>
          </a:p>
        </p:txBody>
      </p:sp>
      <p:pic>
        <p:nvPicPr>
          <p:cNvPr id="1027" name="Picture 3" descr="H:\فريده.jpe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687990" y="32602567"/>
            <a:ext cx="6687829" cy="4286280"/>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H:\روانابهنقبعقتق.jpe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5764673" y="32531128"/>
            <a:ext cx="13176123" cy="4697432"/>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2" descr="H:\b3e1e5799a8e4262a5155190f1853bce_510x350.jpg"/>
          <p:cNvPicPr>
            <a:picLocks noChangeAspect="1" noChangeArrowheads="1"/>
          </p:cNvPicPr>
          <p:nvPr/>
        </p:nvPicPr>
        <p:blipFill>
          <a:blip r:embed="rId5" cstate="print"/>
          <a:srcRect/>
          <a:stretch>
            <a:fillRect/>
          </a:stretch>
        </p:blipFill>
        <p:spPr bwMode="auto">
          <a:xfrm>
            <a:off x="15550359" y="37317474"/>
            <a:ext cx="13430344" cy="4500594"/>
          </a:xfrm>
          <a:prstGeom prst="rect">
            <a:avLst/>
          </a:prstGeom>
          <a:noFill/>
        </p:spPr>
      </p:pic>
      <p:pic>
        <p:nvPicPr>
          <p:cNvPr id="9" name="Picture 3" descr="H:\daily-070114-1.3.jpg"/>
          <p:cNvPicPr>
            <a:picLocks noChangeAspect="1" noChangeArrowheads="1"/>
          </p:cNvPicPr>
          <p:nvPr/>
        </p:nvPicPr>
        <p:blipFill>
          <a:blip r:embed="rId6" cstate="print"/>
          <a:srcRect/>
          <a:stretch>
            <a:fillRect/>
          </a:stretch>
        </p:blipFill>
        <p:spPr bwMode="auto">
          <a:xfrm>
            <a:off x="905569" y="37031722"/>
            <a:ext cx="13716096" cy="4786324"/>
          </a:xfrm>
          <a:prstGeom prst="rect">
            <a:avLst/>
          </a:prstGeom>
          <a:noFill/>
        </p:spPr>
      </p:pic>
      <p:pic>
        <p:nvPicPr>
          <p:cNvPr id="1028" name="Picture 4" descr="H:\large_1237985309.jpg"/>
          <p:cNvPicPr>
            <a:picLocks noChangeAspect="1" noChangeArrowheads="1"/>
          </p:cNvPicPr>
          <p:nvPr/>
        </p:nvPicPr>
        <p:blipFill>
          <a:blip r:embed="rId7" cstate="print"/>
          <a:srcRect/>
          <a:stretch>
            <a:fillRect/>
          </a:stretch>
        </p:blipFill>
        <p:spPr bwMode="auto">
          <a:xfrm>
            <a:off x="977007" y="32531128"/>
            <a:ext cx="6500858" cy="4357718"/>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1257</TotalTime>
  <Words>448</Words>
  <Application>Microsoft Office PowerPoint</Application>
  <PresentationFormat>Personnalisé</PresentationFormat>
  <Paragraphs>53</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Thème Office</vt:lpstr>
      <vt:lpstr>جـــامـــعـــة قـــاصـــدي مـــربــاح - ورقـــلـــة كـلـيـة الـعـلـوم الإنـسـانـيـة و الاجـتـمـاعـيـة قـسـم عـلـوم الإعـلام و الاتـصـال  تلقي الإشهار التلفزيوني في ظل التكنولوجيا الحديثة للاتصال (دراسة استطلاعية لعينة من طلبة قسم علوم الاعلام والاتصال)   The Receive Television Advertising Under The Modern Communication Technology (Explorative Study The case of Science Information and  Communication.) ملصق علمي حول موضوع مذكرة تخرج يتم إعدادها لنيل شهادة الماستر ضمن تخصص التكنولوجيات الحديثة للاتصال   إعداد الطالبتين:  روان  سعيدة    @gmail.com rawanedz06                                                                                         إشراف الأستاذ:بودربالة عبد القادر بوداود  فريدة                                                     ferdousse.25@gmail.com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DAHMANE</dc:creator>
  <cp:lastModifiedBy>B</cp:lastModifiedBy>
  <cp:revision>203</cp:revision>
  <dcterms:created xsi:type="dcterms:W3CDTF">2015-02-17T20:41:29Z</dcterms:created>
  <dcterms:modified xsi:type="dcterms:W3CDTF">2015-02-28T07:48:33Z</dcterms:modified>
</cp:coreProperties>
</file>